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7"/>
  </p:notesMasterIdLst>
  <p:sldIdLst>
    <p:sldId id="513" r:id="rId2"/>
    <p:sldId id="285" r:id="rId3"/>
    <p:sldId id="514" r:id="rId4"/>
    <p:sldId id="461" r:id="rId5"/>
    <p:sldId id="463" r:id="rId6"/>
    <p:sldId id="464" r:id="rId7"/>
    <p:sldId id="465" r:id="rId8"/>
    <p:sldId id="466" r:id="rId9"/>
    <p:sldId id="467" r:id="rId10"/>
    <p:sldId id="468" r:id="rId11"/>
    <p:sldId id="512" r:id="rId12"/>
    <p:sldId id="511" r:id="rId13"/>
    <p:sldId id="462" r:id="rId14"/>
    <p:sldId id="471" r:id="rId15"/>
    <p:sldId id="530" r:id="rId16"/>
    <p:sldId id="343" r:id="rId17"/>
    <p:sldId id="507" r:id="rId18"/>
    <p:sldId id="527" r:id="rId19"/>
    <p:sldId id="528" r:id="rId20"/>
    <p:sldId id="529" r:id="rId21"/>
    <p:sldId id="515" r:id="rId22"/>
    <p:sldId id="516" r:id="rId23"/>
    <p:sldId id="517" r:id="rId24"/>
    <p:sldId id="518" r:id="rId25"/>
    <p:sldId id="519" r:id="rId26"/>
    <p:sldId id="520" r:id="rId27"/>
    <p:sldId id="521" r:id="rId28"/>
    <p:sldId id="441" r:id="rId29"/>
    <p:sldId id="442" r:id="rId30"/>
    <p:sldId id="494" r:id="rId31"/>
    <p:sldId id="493" r:id="rId32"/>
    <p:sldId id="446" r:id="rId33"/>
    <p:sldId id="526" r:id="rId34"/>
    <p:sldId id="509" r:id="rId35"/>
    <p:sldId id="536" r:id="rId36"/>
    <p:sldId id="537" r:id="rId37"/>
    <p:sldId id="522" r:id="rId38"/>
    <p:sldId id="523" r:id="rId39"/>
    <p:sldId id="538" r:id="rId40"/>
    <p:sldId id="539" r:id="rId41"/>
    <p:sldId id="503" r:id="rId42"/>
    <p:sldId id="525" r:id="rId43"/>
    <p:sldId id="524" r:id="rId44"/>
    <p:sldId id="506" r:id="rId45"/>
    <p:sldId id="504" r:id="rId46"/>
    <p:sldId id="505" r:id="rId47"/>
    <p:sldId id="540" r:id="rId48"/>
    <p:sldId id="500" r:id="rId49"/>
    <p:sldId id="541" r:id="rId50"/>
    <p:sldId id="501" r:id="rId51"/>
    <p:sldId id="502" r:id="rId52"/>
    <p:sldId id="448" r:id="rId53"/>
    <p:sldId id="508" r:id="rId54"/>
    <p:sldId id="310" r:id="rId55"/>
    <p:sldId id="309" r:id="rId56"/>
    <p:sldId id="416" r:id="rId57"/>
    <p:sldId id="417" r:id="rId58"/>
    <p:sldId id="418" r:id="rId59"/>
    <p:sldId id="364" r:id="rId60"/>
    <p:sldId id="542" r:id="rId61"/>
    <p:sldId id="531" r:id="rId62"/>
    <p:sldId id="532" r:id="rId63"/>
    <p:sldId id="533" r:id="rId64"/>
    <p:sldId id="534" r:id="rId65"/>
    <p:sldId id="535" r:id="rId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 autoAdjust="0"/>
    <p:restoredTop sz="92232" autoAdjust="0"/>
  </p:normalViewPr>
  <p:slideViewPr>
    <p:cSldViewPr snapToGrid="0" snapToObjects="1">
      <p:cViewPr varScale="1">
        <p:scale>
          <a:sx n="83" d="100"/>
          <a:sy n="83" d="100"/>
        </p:scale>
        <p:origin x="160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22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file:///C:\Users\dan\Desktop\UQ%20Workshop\talk\persistence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Book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\Desktop\UQ%20Workshop\talk\persistence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dan\Desktop\UQ%20Workshop\talk\persistenc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 w="38100">
              <a:solidFill>
                <a:schemeClr val="tx1"/>
              </a:solidFill>
            </a:ln>
          </c:spPr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0.00150000000000001</c:v>
                </c:pt>
                <c:pt idx="2">
                  <c:v>0.00300000000000002</c:v>
                </c:pt>
                <c:pt idx="3">
                  <c:v>0.00450000000000002</c:v>
                </c:pt>
                <c:pt idx="4">
                  <c:v>0.00600000000000003</c:v>
                </c:pt>
                <c:pt idx="5">
                  <c:v>0.00750000000000006</c:v>
                </c:pt>
                <c:pt idx="6">
                  <c:v>0.00900000000000005</c:v>
                </c:pt>
                <c:pt idx="7">
                  <c:v>0.0105000000000001</c:v>
                </c:pt>
                <c:pt idx="8">
                  <c:v>0.012</c:v>
                </c:pt>
                <c:pt idx="9">
                  <c:v>0.0135000000000001</c:v>
                </c:pt>
                <c:pt idx="10">
                  <c:v>0.015</c:v>
                </c:pt>
                <c:pt idx="11">
                  <c:v>0.0165000000000001</c:v>
                </c:pt>
                <c:pt idx="12">
                  <c:v>0.0180000000000001</c:v>
                </c:pt>
                <c:pt idx="13">
                  <c:v>0.0195000000000001</c:v>
                </c:pt>
                <c:pt idx="14">
                  <c:v>0.0210000000000002</c:v>
                </c:pt>
                <c:pt idx="15">
                  <c:v>0.0225000000000001</c:v>
                </c:pt>
                <c:pt idx="16">
                  <c:v>0.024</c:v>
                </c:pt>
                <c:pt idx="17">
                  <c:v>0.0255</c:v>
                </c:pt>
                <c:pt idx="18">
                  <c:v>0.0270000000000002</c:v>
                </c:pt>
                <c:pt idx="19">
                  <c:v>0.0285</c:v>
                </c:pt>
                <c:pt idx="20">
                  <c:v>0.0300000000000001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0.0360000000000002</c:v>
                </c:pt>
                <c:pt idx="25">
                  <c:v>0.0375000000000002</c:v>
                </c:pt>
                <c:pt idx="26">
                  <c:v>0.0390000000000001</c:v>
                </c:pt>
                <c:pt idx="27">
                  <c:v>0.0405</c:v>
                </c:pt>
                <c:pt idx="28">
                  <c:v>0.0420000000000001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0.0480000000000001</c:v>
                </c:pt>
                <c:pt idx="33">
                  <c:v>0.0495000000000001</c:v>
                </c:pt>
                <c:pt idx="34">
                  <c:v>0.051</c:v>
                </c:pt>
                <c:pt idx="35">
                  <c:v>0.0525000000000001</c:v>
                </c:pt>
                <c:pt idx="36">
                  <c:v>0.0540000000000003</c:v>
                </c:pt>
                <c:pt idx="37">
                  <c:v>0.0555000000000001</c:v>
                </c:pt>
                <c:pt idx="38">
                  <c:v>0.0570000000000001</c:v>
                </c:pt>
                <c:pt idx="39">
                  <c:v>0.0585</c:v>
                </c:pt>
                <c:pt idx="40">
                  <c:v>0.0600000000000002</c:v>
                </c:pt>
                <c:pt idx="41">
                  <c:v>0.0615</c:v>
                </c:pt>
                <c:pt idx="42">
                  <c:v>0.063</c:v>
                </c:pt>
                <c:pt idx="43">
                  <c:v>0.0645000000000003</c:v>
                </c:pt>
                <c:pt idx="44">
                  <c:v>0.066</c:v>
                </c:pt>
                <c:pt idx="45">
                  <c:v>0.0675000000000002</c:v>
                </c:pt>
                <c:pt idx="46">
                  <c:v>0.0690000000000005</c:v>
                </c:pt>
                <c:pt idx="47">
                  <c:v>0.0705000000000001</c:v>
                </c:pt>
                <c:pt idx="48">
                  <c:v>0.0720000000000001</c:v>
                </c:pt>
                <c:pt idx="49">
                  <c:v>0.0735</c:v>
                </c:pt>
                <c:pt idx="50">
                  <c:v>0.0750000000000003</c:v>
                </c:pt>
                <c:pt idx="51">
                  <c:v>0.0765</c:v>
                </c:pt>
                <c:pt idx="52">
                  <c:v>0.0780000000000002</c:v>
                </c:pt>
                <c:pt idx="53">
                  <c:v>0.0795000000000004</c:v>
                </c:pt>
                <c:pt idx="54">
                  <c:v>0.081</c:v>
                </c:pt>
                <c:pt idx="55">
                  <c:v>0.0825</c:v>
                </c:pt>
                <c:pt idx="56">
                  <c:v>0.0840000000000002</c:v>
                </c:pt>
                <c:pt idx="57">
                  <c:v>0.0855000000000005</c:v>
                </c:pt>
                <c:pt idx="58">
                  <c:v>0.087</c:v>
                </c:pt>
                <c:pt idx="59">
                  <c:v>0.0885000000000009</c:v>
                </c:pt>
                <c:pt idx="60">
                  <c:v>0.09</c:v>
                </c:pt>
                <c:pt idx="61">
                  <c:v>0.0915000000000002</c:v>
                </c:pt>
                <c:pt idx="62">
                  <c:v>0.0930000000000008</c:v>
                </c:pt>
                <c:pt idx="63">
                  <c:v>0.0945000000000008</c:v>
                </c:pt>
                <c:pt idx="64">
                  <c:v>0.0960000000000002</c:v>
                </c:pt>
                <c:pt idx="65">
                  <c:v>0.0975000000000002</c:v>
                </c:pt>
                <c:pt idx="66">
                  <c:v>0.0990000000000002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0.157500000000001</c:v>
                </c:pt>
                <c:pt idx="106">
                  <c:v>0.159000000000001</c:v>
                </c:pt>
                <c:pt idx="107">
                  <c:v>0.1605</c:v>
                </c:pt>
                <c:pt idx="108">
                  <c:v>0.162000000000001</c:v>
                </c:pt>
                <c:pt idx="109">
                  <c:v>0.163500000000001</c:v>
                </c:pt>
                <c:pt idx="110">
                  <c:v>0.165000000000001</c:v>
                </c:pt>
                <c:pt idx="111">
                  <c:v>0.166500000000001</c:v>
                </c:pt>
                <c:pt idx="112">
                  <c:v>0.168000000000001</c:v>
                </c:pt>
                <c:pt idx="113">
                  <c:v>0.169500000000001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0.189000000000001</c:v>
                </c:pt>
                <c:pt idx="127">
                  <c:v>0.1905</c:v>
                </c:pt>
                <c:pt idx="128">
                  <c:v>0.192</c:v>
                </c:pt>
                <c:pt idx="129">
                  <c:v>0.193500000000001</c:v>
                </c:pt>
                <c:pt idx="130">
                  <c:v>0.195000000000001</c:v>
                </c:pt>
                <c:pt idx="131">
                  <c:v>0.196500000000001</c:v>
                </c:pt>
                <c:pt idx="132">
                  <c:v>0.198000000000001</c:v>
                </c:pt>
                <c:pt idx="133">
                  <c:v>0.199500000000001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0.223500000000001</c:v>
                </c:pt>
                <c:pt idx="150">
                  <c:v>0.225000000000001</c:v>
                </c:pt>
                <c:pt idx="151">
                  <c:v>0.226500000000001</c:v>
                </c:pt>
                <c:pt idx="152">
                  <c:v>0.228000000000001</c:v>
                </c:pt>
                <c:pt idx="153">
                  <c:v>0.229500000000001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0.309000000000001</c:v>
                </c:pt>
                <c:pt idx="207">
                  <c:v>0.310500000000002</c:v>
                </c:pt>
                <c:pt idx="208">
                  <c:v>0.312000000000002</c:v>
                </c:pt>
                <c:pt idx="209">
                  <c:v>0.313500000000002</c:v>
                </c:pt>
                <c:pt idx="210">
                  <c:v>0.315000000000002</c:v>
                </c:pt>
                <c:pt idx="211">
                  <c:v>0.316500000000002</c:v>
                </c:pt>
                <c:pt idx="212">
                  <c:v>0.318000000000002</c:v>
                </c:pt>
                <c:pt idx="213">
                  <c:v>0.319500000000002</c:v>
                </c:pt>
                <c:pt idx="214">
                  <c:v>0.321000000000002</c:v>
                </c:pt>
                <c:pt idx="215">
                  <c:v>0.322500000000002</c:v>
                </c:pt>
                <c:pt idx="216">
                  <c:v>0.324000000000002</c:v>
                </c:pt>
                <c:pt idx="217">
                  <c:v>0.325500000000002</c:v>
                </c:pt>
                <c:pt idx="218">
                  <c:v>0.327000000000002</c:v>
                </c:pt>
                <c:pt idx="219">
                  <c:v>0.328500000000002</c:v>
                </c:pt>
                <c:pt idx="220">
                  <c:v>0.330000000000002</c:v>
                </c:pt>
                <c:pt idx="221">
                  <c:v>0.331500000000003</c:v>
                </c:pt>
                <c:pt idx="222">
                  <c:v>0.333000000000003</c:v>
                </c:pt>
                <c:pt idx="223">
                  <c:v>0.334500000000003</c:v>
                </c:pt>
                <c:pt idx="224">
                  <c:v>0.336000000000003</c:v>
                </c:pt>
                <c:pt idx="225">
                  <c:v>0.337500000000003</c:v>
                </c:pt>
                <c:pt idx="226">
                  <c:v>0.339000000000003</c:v>
                </c:pt>
                <c:pt idx="227">
                  <c:v>0.340500000000001</c:v>
                </c:pt>
                <c:pt idx="228">
                  <c:v>0.342000000000001</c:v>
                </c:pt>
                <c:pt idx="229">
                  <c:v>0.343500000000001</c:v>
                </c:pt>
                <c:pt idx="230">
                  <c:v>0.345000000000001</c:v>
                </c:pt>
                <c:pt idx="231">
                  <c:v>0.346500000000001</c:v>
                </c:pt>
                <c:pt idx="232">
                  <c:v>0.348000000000001</c:v>
                </c:pt>
                <c:pt idx="233">
                  <c:v>0.349500000000001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0.372000000000002</c:v>
                </c:pt>
                <c:pt idx="249">
                  <c:v>0.373500000000002</c:v>
                </c:pt>
                <c:pt idx="250">
                  <c:v>0.375000000000002</c:v>
                </c:pt>
                <c:pt idx="251">
                  <c:v>0.376500000000002</c:v>
                </c:pt>
                <c:pt idx="252">
                  <c:v>0.378000000000002</c:v>
                </c:pt>
                <c:pt idx="253">
                  <c:v>0.379500000000002</c:v>
                </c:pt>
                <c:pt idx="254">
                  <c:v>0.381000000000002</c:v>
                </c:pt>
                <c:pt idx="255">
                  <c:v>0.382500000000002</c:v>
                </c:pt>
                <c:pt idx="256">
                  <c:v>0.384000000000002</c:v>
                </c:pt>
                <c:pt idx="257">
                  <c:v>0.385500000000002</c:v>
                </c:pt>
                <c:pt idx="258">
                  <c:v>0.387000000000002</c:v>
                </c:pt>
                <c:pt idx="259">
                  <c:v>0.388500000000002</c:v>
                </c:pt>
                <c:pt idx="260">
                  <c:v>0.390000000000002</c:v>
                </c:pt>
                <c:pt idx="261">
                  <c:v>0.391500000000002</c:v>
                </c:pt>
                <c:pt idx="262">
                  <c:v>0.393000000000002</c:v>
                </c:pt>
                <c:pt idx="263">
                  <c:v>0.394500000000003</c:v>
                </c:pt>
                <c:pt idx="264">
                  <c:v>0.396000000000003</c:v>
                </c:pt>
                <c:pt idx="265">
                  <c:v>0.397500000000003</c:v>
                </c:pt>
                <c:pt idx="266">
                  <c:v>0.399000000000003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0.433500000000001</c:v>
                </c:pt>
                <c:pt idx="290">
                  <c:v>0.435000000000002</c:v>
                </c:pt>
                <c:pt idx="291">
                  <c:v>0.436500000000002</c:v>
                </c:pt>
                <c:pt idx="292">
                  <c:v>0.438000000000002</c:v>
                </c:pt>
                <c:pt idx="293">
                  <c:v>0.439500000000002</c:v>
                </c:pt>
                <c:pt idx="294">
                  <c:v>0.441000000000001</c:v>
                </c:pt>
                <c:pt idx="295">
                  <c:v>0.442500000000001</c:v>
                </c:pt>
                <c:pt idx="296">
                  <c:v>0.444000000000001</c:v>
                </c:pt>
                <c:pt idx="297">
                  <c:v>0.445500000000001</c:v>
                </c:pt>
                <c:pt idx="298">
                  <c:v>0.447000000000001</c:v>
                </c:pt>
                <c:pt idx="299">
                  <c:v>0.448500000000001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0.496500000000001</c:v>
                </c:pt>
                <c:pt idx="332">
                  <c:v>0.498000000000002</c:v>
                </c:pt>
                <c:pt idx="333">
                  <c:v>0.499500000000002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0.582000000000001</c:v>
                </c:pt>
                <c:pt idx="389">
                  <c:v>0.5835</c:v>
                </c:pt>
                <c:pt idx="390">
                  <c:v>0.585000000000001</c:v>
                </c:pt>
                <c:pt idx="391">
                  <c:v>0.5865</c:v>
                </c:pt>
                <c:pt idx="392">
                  <c:v>0.588000000000001</c:v>
                </c:pt>
                <c:pt idx="393">
                  <c:v>0.5895</c:v>
                </c:pt>
                <c:pt idx="394">
                  <c:v>0.591000000000001</c:v>
                </c:pt>
                <c:pt idx="395">
                  <c:v>0.5925</c:v>
                </c:pt>
                <c:pt idx="396">
                  <c:v>0.594000000000001</c:v>
                </c:pt>
                <c:pt idx="397">
                  <c:v>0.5955</c:v>
                </c:pt>
                <c:pt idx="398">
                  <c:v>0.597000000000001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0.615000000000004</c:v>
                </c:pt>
                <c:pt idx="411">
                  <c:v>0.6165</c:v>
                </c:pt>
                <c:pt idx="412">
                  <c:v>0.618000000000004</c:v>
                </c:pt>
                <c:pt idx="413">
                  <c:v>0.6195</c:v>
                </c:pt>
                <c:pt idx="414">
                  <c:v>0.621000000000004</c:v>
                </c:pt>
                <c:pt idx="415">
                  <c:v>0.6225</c:v>
                </c:pt>
                <c:pt idx="416">
                  <c:v>0.624000000000004</c:v>
                </c:pt>
                <c:pt idx="417">
                  <c:v>0.6255</c:v>
                </c:pt>
                <c:pt idx="418">
                  <c:v>0.627000000000004</c:v>
                </c:pt>
                <c:pt idx="419">
                  <c:v>0.6285</c:v>
                </c:pt>
                <c:pt idx="420">
                  <c:v>0.630000000000004</c:v>
                </c:pt>
                <c:pt idx="421">
                  <c:v>0.6315</c:v>
                </c:pt>
                <c:pt idx="422">
                  <c:v>0.633000000000004</c:v>
                </c:pt>
                <c:pt idx="423">
                  <c:v>0.6345</c:v>
                </c:pt>
                <c:pt idx="424">
                  <c:v>0.636000000000004</c:v>
                </c:pt>
                <c:pt idx="425">
                  <c:v>0.637500000000001</c:v>
                </c:pt>
                <c:pt idx="426">
                  <c:v>0.639000000000004</c:v>
                </c:pt>
                <c:pt idx="427">
                  <c:v>0.640500000000001</c:v>
                </c:pt>
                <c:pt idx="428">
                  <c:v>0.642000000000004</c:v>
                </c:pt>
                <c:pt idx="429">
                  <c:v>0.643500000000001</c:v>
                </c:pt>
                <c:pt idx="430">
                  <c:v>0.645000000000004</c:v>
                </c:pt>
                <c:pt idx="431">
                  <c:v>0.646500000000001</c:v>
                </c:pt>
                <c:pt idx="432">
                  <c:v>0.648000000000004</c:v>
                </c:pt>
                <c:pt idx="433">
                  <c:v>0.649500000000001</c:v>
                </c:pt>
                <c:pt idx="434">
                  <c:v>0.651000000000005</c:v>
                </c:pt>
                <c:pt idx="435">
                  <c:v>0.652500000000001</c:v>
                </c:pt>
                <c:pt idx="436">
                  <c:v>0.654000000000005</c:v>
                </c:pt>
                <c:pt idx="437">
                  <c:v>0.655500000000001</c:v>
                </c:pt>
                <c:pt idx="438">
                  <c:v>0.657000000000005</c:v>
                </c:pt>
                <c:pt idx="439">
                  <c:v>0.658500000000001</c:v>
                </c:pt>
                <c:pt idx="440">
                  <c:v>0.660000000000005</c:v>
                </c:pt>
                <c:pt idx="441">
                  <c:v>0.661500000000001</c:v>
                </c:pt>
                <c:pt idx="442">
                  <c:v>0.663000000000005</c:v>
                </c:pt>
                <c:pt idx="443">
                  <c:v>0.664500000000001</c:v>
                </c:pt>
                <c:pt idx="444">
                  <c:v>0.666000000000005</c:v>
                </c:pt>
                <c:pt idx="445">
                  <c:v>0.667500000000001</c:v>
                </c:pt>
                <c:pt idx="446">
                  <c:v>0.669000000000005</c:v>
                </c:pt>
                <c:pt idx="447">
                  <c:v>0.670500000000001</c:v>
                </c:pt>
                <c:pt idx="448">
                  <c:v>0.672000000000005</c:v>
                </c:pt>
                <c:pt idx="449">
                  <c:v>0.673500000000001</c:v>
                </c:pt>
                <c:pt idx="450">
                  <c:v>0.675000000000005</c:v>
                </c:pt>
                <c:pt idx="451">
                  <c:v>0.676500000000003</c:v>
                </c:pt>
                <c:pt idx="452">
                  <c:v>0.678000000000005</c:v>
                </c:pt>
                <c:pt idx="453">
                  <c:v>0.679500000000004</c:v>
                </c:pt>
                <c:pt idx="454">
                  <c:v>0.681000000000002</c:v>
                </c:pt>
                <c:pt idx="455">
                  <c:v>0.682500000000002</c:v>
                </c:pt>
                <c:pt idx="456">
                  <c:v>0.684000000000003</c:v>
                </c:pt>
                <c:pt idx="457">
                  <c:v>0.685500000000002</c:v>
                </c:pt>
                <c:pt idx="458">
                  <c:v>0.687000000000003</c:v>
                </c:pt>
                <c:pt idx="459">
                  <c:v>0.688500000000002</c:v>
                </c:pt>
                <c:pt idx="460">
                  <c:v>0.690000000000003</c:v>
                </c:pt>
                <c:pt idx="461">
                  <c:v>0.691500000000002</c:v>
                </c:pt>
                <c:pt idx="462">
                  <c:v>0.693000000000003</c:v>
                </c:pt>
                <c:pt idx="463">
                  <c:v>0.694500000000002</c:v>
                </c:pt>
                <c:pt idx="464">
                  <c:v>0.696000000000003</c:v>
                </c:pt>
                <c:pt idx="465">
                  <c:v>0.697500000000002</c:v>
                </c:pt>
                <c:pt idx="466">
                  <c:v>0.699000000000003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0.738000000000002</c:v>
                </c:pt>
                <c:pt idx="493">
                  <c:v>0.7395</c:v>
                </c:pt>
                <c:pt idx="494">
                  <c:v>0.741000000000004</c:v>
                </c:pt>
                <c:pt idx="495">
                  <c:v>0.7425</c:v>
                </c:pt>
                <c:pt idx="496">
                  <c:v>0.744000000000004</c:v>
                </c:pt>
                <c:pt idx="497">
                  <c:v>0.7455</c:v>
                </c:pt>
                <c:pt idx="498">
                  <c:v>0.747000000000004</c:v>
                </c:pt>
                <c:pt idx="499">
                  <c:v>0.7485</c:v>
                </c:pt>
                <c:pt idx="500">
                  <c:v>0.750000000000004</c:v>
                </c:pt>
                <c:pt idx="501">
                  <c:v>0.7515</c:v>
                </c:pt>
                <c:pt idx="502">
                  <c:v>0.753000000000004</c:v>
                </c:pt>
                <c:pt idx="503">
                  <c:v>0.7545</c:v>
                </c:pt>
                <c:pt idx="504">
                  <c:v>0.756000000000004</c:v>
                </c:pt>
                <c:pt idx="505">
                  <c:v>0.7575</c:v>
                </c:pt>
                <c:pt idx="506">
                  <c:v>0.759000000000004</c:v>
                </c:pt>
                <c:pt idx="507">
                  <c:v>0.7605</c:v>
                </c:pt>
                <c:pt idx="508">
                  <c:v>0.762000000000004</c:v>
                </c:pt>
                <c:pt idx="509">
                  <c:v>0.763500000000001</c:v>
                </c:pt>
                <c:pt idx="510">
                  <c:v>0.765000000000004</c:v>
                </c:pt>
                <c:pt idx="511">
                  <c:v>0.766500000000001</c:v>
                </c:pt>
                <c:pt idx="512">
                  <c:v>0.768000000000004</c:v>
                </c:pt>
                <c:pt idx="513">
                  <c:v>0.769500000000001</c:v>
                </c:pt>
                <c:pt idx="514">
                  <c:v>0.771000000000003</c:v>
                </c:pt>
                <c:pt idx="515">
                  <c:v>0.7725</c:v>
                </c:pt>
                <c:pt idx="516">
                  <c:v>0.774000000000003</c:v>
                </c:pt>
                <c:pt idx="517">
                  <c:v>0.7755</c:v>
                </c:pt>
                <c:pt idx="518">
                  <c:v>0.777000000000003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0.864000000000003</c:v>
                </c:pt>
                <c:pt idx="577">
                  <c:v>0.8655</c:v>
                </c:pt>
                <c:pt idx="578">
                  <c:v>0.867000000000004</c:v>
                </c:pt>
                <c:pt idx="579">
                  <c:v>0.8685</c:v>
                </c:pt>
                <c:pt idx="580">
                  <c:v>0.870000000000004</c:v>
                </c:pt>
                <c:pt idx="581">
                  <c:v>0.8715</c:v>
                </c:pt>
                <c:pt idx="582">
                  <c:v>0.873000000000004</c:v>
                </c:pt>
                <c:pt idx="583">
                  <c:v>0.874500000000001</c:v>
                </c:pt>
                <c:pt idx="584">
                  <c:v>0.876000000000004</c:v>
                </c:pt>
                <c:pt idx="585">
                  <c:v>0.8775</c:v>
                </c:pt>
                <c:pt idx="586">
                  <c:v>0.879000000000004</c:v>
                </c:pt>
                <c:pt idx="587">
                  <c:v>0.8805</c:v>
                </c:pt>
                <c:pt idx="588">
                  <c:v>0.882000000000002</c:v>
                </c:pt>
                <c:pt idx="589">
                  <c:v>0.8835</c:v>
                </c:pt>
                <c:pt idx="590">
                  <c:v>0.885000000000002</c:v>
                </c:pt>
                <c:pt idx="591">
                  <c:v>0.8865</c:v>
                </c:pt>
                <c:pt idx="592">
                  <c:v>0.888000000000002</c:v>
                </c:pt>
                <c:pt idx="593">
                  <c:v>0.889500000000001</c:v>
                </c:pt>
                <c:pt idx="594">
                  <c:v>0.891000000000002</c:v>
                </c:pt>
                <c:pt idx="595">
                  <c:v>0.892500000000001</c:v>
                </c:pt>
                <c:pt idx="596">
                  <c:v>0.894000000000002</c:v>
                </c:pt>
                <c:pt idx="597">
                  <c:v>0.895500000000001</c:v>
                </c:pt>
                <c:pt idx="598">
                  <c:v>0.897000000000002</c:v>
                </c:pt>
                <c:pt idx="599">
                  <c:v>0.898500000000001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1.000499999999992</c:v>
                </c:pt>
                <c:pt idx="668">
                  <c:v>1.002</c:v>
                </c:pt>
                <c:pt idx="669">
                  <c:v>1.003499999999989</c:v>
                </c:pt>
                <c:pt idx="670">
                  <c:v>1.004999999999991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</c:v>
                </c:pt>
                <c:pt idx="674">
                  <c:v>1.010999999999991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</c:v>
                </c:pt>
                <c:pt idx="678">
                  <c:v>1.016999999999991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</c:v>
                </c:pt>
                <c:pt idx="682">
                  <c:v>1.022999999999991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</c:v>
                </c:pt>
                <c:pt idx="686">
                  <c:v>1.028999999999991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</c:v>
                </c:pt>
                <c:pt idx="690">
                  <c:v>1.034999999999991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</c:v>
                </c:pt>
                <c:pt idx="694">
                  <c:v>1.040999999999992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</c:v>
                </c:pt>
                <c:pt idx="698">
                  <c:v>1.046999999999992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1.051499999999991</c:v>
                </c:pt>
                <c:pt idx="702">
                  <c:v>1.052999999999992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1.057499999999991</c:v>
                </c:pt>
                <c:pt idx="706">
                  <c:v>1.058999999999992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1.063499999999991</c:v>
                </c:pt>
                <c:pt idx="710">
                  <c:v>1.064999999999992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1.069499999999991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1.075499999999991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1.081499999999991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1.087499999999991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1.093499999999991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1.099499999999991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1.105499999999992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1.111499999999992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1.117499999999992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1.123499999999992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1.127999999999991</c:v>
                </c:pt>
                <c:pt idx="753">
                  <c:v>1.129499999999992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1.133999999999991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1.139999999999991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1.145999999999991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1.151999999999991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1.157999999999991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1.163999999999991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1.170000000000002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1.175999999999992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1.181999999999992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1.187999999999992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1.194000000000008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1.201499999999987</c:v>
                </c:pt>
                <c:pt idx="802">
                  <c:v>1.20299999999999</c:v>
                </c:pt>
                <c:pt idx="803">
                  <c:v>1.204499999999991</c:v>
                </c:pt>
                <c:pt idx="804">
                  <c:v>1.206</c:v>
                </c:pt>
                <c:pt idx="805">
                  <c:v>1.207499999999988</c:v>
                </c:pt>
                <c:pt idx="806">
                  <c:v>1.20899999999999</c:v>
                </c:pt>
                <c:pt idx="807">
                  <c:v>1.210499999999991</c:v>
                </c:pt>
                <c:pt idx="808">
                  <c:v>1.212</c:v>
                </c:pt>
                <c:pt idx="809">
                  <c:v>1.213499999999988</c:v>
                </c:pt>
                <c:pt idx="810">
                  <c:v>1.21499999999999</c:v>
                </c:pt>
                <c:pt idx="811">
                  <c:v>1.216499999999991</c:v>
                </c:pt>
                <c:pt idx="812">
                  <c:v>1.218</c:v>
                </c:pt>
                <c:pt idx="813">
                  <c:v>1.219499999999988</c:v>
                </c:pt>
                <c:pt idx="814">
                  <c:v>1.22099999999999</c:v>
                </c:pt>
                <c:pt idx="815">
                  <c:v>1.222499999999991</c:v>
                </c:pt>
                <c:pt idx="816">
                  <c:v>1.224</c:v>
                </c:pt>
                <c:pt idx="817">
                  <c:v>1.225499999999988</c:v>
                </c:pt>
                <c:pt idx="818">
                  <c:v>1.22699999999999</c:v>
                </c:pt>
                <c:pt idx="819">
                  <c:v>1.228499999999992</c:v>
                </c:pt>
                <c:pt idx="820">
                  <c:v>1.23</c:v>
                </c:pt>
                <c:pt idx="821">
                  <c:v>1.231499999999988</c:v>
                </c:pt>
                <c:pt idx="822">
                  <c:v>1.23299999999999</c:v>
                </c:pt>
                <c:pt idx="823">
                  <c:v>1.234499999999992</c:v>
                </c:pt>
                <c:pt idx="824">
                  <c:v>1.236</c:v>
                </c:pt>
                <c:pt idx="825">
                  <c:v>1.237499999999988</c:v>
                </c:pt>
                <c:pt idx="826">
                  <c:v>1.238999999999991</c:v>
                </c:pt>
                <c:pt idx="827">
                  <c:v>1.240499999999992</c:v>
                </c:pt>
                <c:pt idx="828">
                  <c:v>1.242</c:v>
                </c:pt>
                <c:pt idx="829">
                  <c:v>1.243499999999988</c:v>
                </c:pt>
                <c:pt idx="830">
                  <c:v>1.244999999999991</c:v>
                </c:pt>
                <c:pt idx="831">
                  <c:v>1.246499999999992</c:v>
                </c:pt>
                <c:pt idx="832">
                  <c:v>1.248</c:v>
                </c:pt>
                <c:pt idx="833">
                  <c:v>1.249499999999989</c:v>
                </c:pt>
                <c:pt idx="834">
                  <c:v>1.250999999999991</c:v>
                </c:pt>
                <c:pt idx="835">
                  <c:v>1.252499999999992</c:v>
                </c:pt>
                <c:pt idx="836">
                  <c:v>1.254</c:v>
                </c:pt>
                <c:pt idx="837">
                  <c:v>1.25549999999999</c:v>
                </c:pt>
                <c:pt idx="838">
                  <c:v>1.256999999999991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</c:v>
                </c:pt>
                <c:pt idx="842">
                  <c:v>1.262999999999991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</c:v>
                </c:pt>
                <c:pt idx="846">
                  <c:v>1.268999999999991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</c:v>
                </c:pt>
                <c:pt idx="850">
                  <c:v>1.274999999999991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</c:v>
                </c:pt>
                <c:pt idx="854">
                  <c:v>1.280999999999991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</c:v>
                </c:pt>
                <c:pt idx="858">
                  <c:v>1.286999999999991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</c:v>
                </c:pt>
                <c:pt idx="862">
                  <c:v>1.292999999999992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</c:v>
                </c:pt>
                <c:pt idx="866">
                  <c:v>1.298999999999992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1.303499999999991</c:v>
                </c:pt>
                <c:pt idx="870">
                  <c:v>1.304999999999992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1.309499999999991</c:v>
                </c:pt>
                <c:pt idx="874">
                  <c:v>1.310999999999992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1.315499999999991</c:v>
                </c:pt>
                <c:pt idx="878">
                  <c:v>1.316999999999992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1.321499999999991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1.327499999999991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1.333499999999991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1.339499999999991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1.345499999999991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1.351499999999991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1.357499999999992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1.363499999999992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1.369499999999992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1.375499999999992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1.385999999999991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1.391999999999991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1.397999999999991</c:v>
                </c:pt>
                <c:pt idx="933">
                  <c:v>1.3995</c:v>
                </c:pt>
                <c:pt idx="934">
                  <c:v>1.400999999999988</c:v>
                </c:pt>
                <c:pt idx="935">
                  <c:v>1.40249999999999</c:v>
                </c:pt>
                <c:pt idx="936">
                  <c:v>1.403999999999981</c:v>
                </c:pt>
                <c:pt idx="937">
                  <c:v>1.405499999999986</c:v>
                </c:pt>
                <c:pt idx="938">
                  <c:v>1.406999999999988</c:v>
                </c:pt>
                <c:pt idx="939">
                  <c:v>1.40849999999999</c:v>
                </c:pt>
                <c:pt idx="940">
                  <c:v>1.41</c:v>
                </c:pt>
                <c:pt idx="941">
                  <c:v>1.411499999999986</c:v>
                </c:pt>
                <c:pt idx="942">
                  <c:v>1.412999999999988</c:v>
                </c:pt>
                <c:pt idx="943">
                  <c:v>1.41449999999999</c:v>
                </c:pt>
                <c:pt idx="944">
                  <c:v>1.415999999999983</c:v>
                </c:pt>
                <c:pt idx="945">
                  <c:v>1.417499999999986</c:v>
                </c:pt>
                <c:pt idx="946">
                  <c:v>1.418999999999988</c:v>
                </c:pt>
                <c:pt idx="947">
                  <c:v>1.42049999999999</c:v>
                </c:pt>
                <c:pt idx="948">
                  <c:v>1.421999999999983</c:v>
                </c:pt>
                <c:pt idx="949">
                  <c:v>1.423499999999986</c:v>
                </c:pt>
                <c:pt idx="950">
                  <c:v>1.424999999999988</c:v>
                </c:pt>
                <c:pt idx="951">
                  <c:v>1.426499999999991</c:v>
                </c:pt>
                <c:pt idx="952">
                  <c:v>1.427999999999983</c:v>
                </c:pt>
                <c:pt idx="953">
                  <c:v>1.429499999999986</c:v>
                </c:pt>
                <c:pt idx="954">
                  <c:v>1.430999999999988</c:v>
                </c:pt>
                <c:pt idx="955">
                  <c:v>1.432499999999991</c:v>
                </c:pt>
                <c:pt idx="956">
                  <c:v>1.433999999999983</c:v>
                </c:pt>
                <c:pt idx="957">
                  <c:v>1.435499999999986</c:v>
                </c:pt>
                <c:pt idx="958">
                  <c:v>1.436999999999989</c:v>
                </c:pt>
                <c:pt idx="959">
                  <c:v>1.438499999999991</c:v>
                </c:pt>
                <c:pt idx="960">
                  <c:v>1.44</c:v>
                </c:pt>
                <c:pt idx="961">
                  <c:v>1.441499999999986</c:v>
                </c:pt>
                <c:pt idx="962">
                  <c:v>1.44299999999999</c:v>
                </c:pt>
                <c:pt idx="963">
                  <c:v>1.444499999999991</c:v>
                </c:pt>
                <c:pt idx="964">
                  <c:v>1.446</c:v>
                </c:pt>
                <c:pt idx="965">
                  <c:v>1.447499999999987</c:v>
                </c:pt>
                <c:pt idx="966">
                  <c:v>1.44899999999999</c:v>
                </c:pt>
                <c:pt idx="967">
                  <c:v>1.450499999999991</c:v>
                </c:pt>
                <c:pt idx="968">
                  <c:v>1.452</c:v>
                </c:pt>
                <c:pt idx="969">
                  <c:v>1.453499999999988</c:v>
                </c:pt>
                <c:pt idx="970">
                  <c:v>1.45499999999999</c:v>
                </c:pt>
                <c:pt idx="971">
                  <c:v>1.456499999999991</c:v>
                </c:pt>
                <c:pt idx="972">
                  <c:v>1.458</c:v>
                </c:pt>
                <c:pt idx="973">
                  <c:v>1.459499999999988</c:v>
                </c:pt>
                <c:pt idx="974">
                  <c:v>1.46099999999999</c:v>
                </c:pt>
                <c:pt idx="975">
                  <c:v>1.462499999999991</c:v>
                </c:pt>
                <c:pt idx="976">
                  <c:v>1.464</c:v>
                </c:pt>
                <c:pt idx="977">
                  <c:v>1.465499999999988</c:v>
                </c:pt>
                <c:pt idx="978">
                  <c:v>1.46699999999999</c:v>
                </c:pt>
                <c:pt idx="979">
                  <c:v>1.468499999999991</c:v>
                </c:pt>
                <c:pt idx="980">
                  <c:v>1.47</c:v>
                </c:pt>
                <c:pt idx="981">
                  <c:v>1.471499999999988</c:v>
                </c:pt>
                <c:pt idx="982">
                  <c:v>1.47299999999999</c:v>
                </c:pt>
                <c:pt idx="983">
                  <c:v>1.474499999999991</c:v>
                </c:pt>
                <c:pt idx="984">
                  <c:v>1.476</c:v>
                </c:pt>
                <c:pt idx="985">
                  <c:v>1.477499999999988</c:v>
                </c:pt>
                <c:pt idx="986">
                  <c:v>1.47899999999999</c:v>
                </c:pt>
                <c:pt idx="987">
                  <c:v>1.480499999999992</c:v>
                </c:pt>
                <c:pt idx="988">
                  <c:v>1.482</c:v>
                </c:pt>
                <c:pt idx="989">
                  <c:v>1.483499999999988</c:v>
                </c:pt>
                <c:pt idx="990">
                  <c:v>1.48499999999999</c:v>
                </c:pt>
                <c:pt idx="991">
                  <c:v>1.486499999999992</c:v>
                </c:pt>
                <c:pt idx="992">
                  <c:v>1.488</c:v>
                </c:pt>
                <c:pt idx="993">
                  <c:v>1.489499999999988</c:v>
                </c:pt>
                <c:pt idx="994">
                  <c:v>1.490999999999991</c:v>
                </c:pt>
                <c:pt idx="995">
                  <c:v>1.492499999999992</c:v>
                </c:pt>
                <c:pt idx="996">
                  <c:v>1.494</c:v>
                </c:pt>
                <c:pt idx="997">
                  <c:v>1.495499999999988</c:v>
                </c:pt>
                <c:pt idx="998">
                  <c:v>1.496999999999991</c:v>
                </c:pt>
                <c:pt idx="999">
                  <c:v>1.498499999999992</c:v>
                </c:pt>
                <c:pt idx="1000">
                  <c:v>1.5</c:v>
                </c:pt>
                <c:pt idx="1001">
                  <c:v>1.501499999999989</c:v>
                </c:pt>
                <c:pt idx="1002">
                  <c:v>1.502999999999991</c:v>
                </c:pt>
                <c:pt idx="1003">
                  <c:v>1.504499999999992</c:v>
                </c:pt>
                <c:pt idx="1004">
                  <c:v>1.506</c:v>
                </c:pt>
                <c:pt idx="1005">
                  <c:v>1.50749999999999</c:v>
                </c:pt>
                <c:pt idx="1006">
                  <c:v>1.508999999999991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</c:v>
                </c:pt>
                <c:pt idx="1010">
                  <c:v>1.514999999999991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</c:v>
                </c:pt>
                <c:pt idx="1014">
                  <c:v>1.520999999999991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</c:v>
                </c:pt>
                <c:pt idx="1018">
                  <c:v>1.526999999999991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</c:v>
                </c:pt>
                <c:pt idx="1022">
                  <c:v>1.532999999999991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</c:v>
                </c:pt>
                <c:pt idx="1026">
                  <c:v>1.538999999999991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</c:v>
                </c:pt>
                <c:pt idx="1030">
                  <c:v>1.544999999999992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</c:v>
                </c:pt>
                <c:pt idx="1034">
                  <c:v>1.550999999999992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1.555499999999991</c:v>
                </c:pt>
                <c:pt idx="1038">
                  <c:v>1.556999999999992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1.561499999999991</c:v>
                </c:pt>
                <c:pt idx="1042">
                  <c:v>1.562999999999992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1.567499999999991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1.573499999999991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1.579499999999991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1.585499999999991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1.591499999999991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1.597499999999991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1.603499999999992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1.609499999999992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1.615499999999992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1.621499999999992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1.625999999999991</c:v>
                </c:pt>
                <c:pt idx="1085">
                  <c:v>1.627499999999992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1.631999999999991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1.637999999999991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1.643999999999991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1.655999999999991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1.661999999999991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1.667999999999992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1.673999999999992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1.680000000000008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1.685999999999992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1.691999999999992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1.698000000000008</c:v>
                </c:pt>
                <c:pt idx="1133">
                  <c:v>1.6995</c:v>
                </c:pt>
                <c:pt idx="1134">
                  <c:v>1.700999999999994</c:v>
                </c:pt>
                <c:pt idx="1135">
                  <c:v>1.702499999999995</c:v>
                </c:pt>
                <c:pt idx="1136">
                  <c:v>1.704000000000003</c:v>
                </c:pt>
                <c:pt idx="1137">
                  <c:v>1.705499999999992</c:v>
                </c:pt>
                <c:pt idx="1138">
                  <c:v>1.706999999999994</c:v>
                </c:pt>
                <c:pt idx="1139">
                  <c:v>1.708499999999995</c:v>
                </c:pt>
                <c:pt idx="1140">
                  <c:v>1.710000000000003</c:v>
                </c:pt>
                <c:pt idx="1141">
                  <c:v>1.711499999999992</c:v>
                </c:pt>
                <c:pt idx="1142">
                  <c:v>1.712999999999994</c:v>
                </c:pt>
                <c:pt idx="1143">
                  <c:v>1.714499999999995</c:v>
                </c:pt>
                <c:pt idx="1144">
                  <c:v>1.716000000000003</c:v>
                </c:pt>
                <c:pt idx="1145">
                  <c:v>1.717499999999992</c:v>
                </c:pt>
                <c:pt idx="1146">
                  <c:v>1.718999999999995</c:v>
                </c:pt>
                <c:pt idx="1147">
                  <c:v>1.720499999999995</c:v>
                </c:pt>
                <c:pt idx="1148">
                  <c:v>1.722000000000004</c:v>
                </c:pt>
                <c:pt idx="1149">
                  <c:v>1.723499999999992</c:v>
                </c:pt>
                <c:pt idx="1150">
                  <c:v>1.724999999999995</c:v>
                </c:pt>
                <c:pt idx="1151">
                  <c:v>1.726499999999995</c:v>
                </c:pt>
                <c:pt idx="1152">
                  <c:v>1.728000000000004</c:v>
                </c:pt>
                <c:pt idx="1153">
                  <c:v>1.729499999999993</c:v>
                </c:pt>
                <c:pt idx="1154">
                  <c:v>1.730999999999995</c:v>
                </c:pt>
                <c:pt idx="1155">
                  <c:v>1.732499999999995</c:v>
                </c:pt>
                <c:pt idx="1156">
                  <c:v>1.734000000000004</c:v>
                </c:pt>
                <c:pt idx="1157">
                  <c:v>1.735499999999994</c:v>
                </c:pt>
                <c:pt idx="1158">
                  <c:v>1.736999999999995</c:v>
                </c:pt>
                <c:pt idx="1159">
                  <c:v>1.738499999999995</c:v>
                </c:pt>
                <c:pt idx="1160">
                  <c:v>1.740000000000004</c:v>
                </c:pt>
                <c:pt idx="1161">
                  <c:v>1.741499999999994</c:v>
                </c:pt>
                <c:pt idx="1162">
                  <c:v>1.742999999999995</c:v>
                </c:pt>
                <c:pt idx="1163">
                  <c:v>1.744499999999995</c:v>
                </c:pt>
                <c:pt idx="1164">
                  <c:v>1.746000000000004</c:v>
                </c:pt>
                <c:pt idx="1165">
                  <c:v>1.747499999999994</c:v>
                </c:pt>
                <c:pt idx="1166">
                  <c:v>1.748999999999995</c:v>
                </c:pt>
                <c:pt idx="1167">
                  <c:v>1.750499999999995</c:v>
                </c:pt>
                <c:pt idx="1168">
                  <c:v>1.752000000000004</c:v>
                </c:pt>
                <c:pt idx="1169">
                  <c:v>1.753499999999994</c:v>
                </c:pt>
                <c:pt idx="1170">
                  <c:v>1.754999999999995</c:v>
                </c:pt>
                <c:pt idx="1171">
                  <c:v>1.756500000000003</c:v>
                </c:pt>
                <c:pt idx="1172">
                  <c:v>1.758000000000004</c:v>
                </c:pt>
                <c:pt idx="1173">
                  <c:v>1.759499999999994</c:v>
                </c:pt>
                <c:pt idx="1174">
                  <c:v>1.760999999999995</c:v>
                </c:pt>
                <c:pt idx="1175">
                  <c:v>1.762500000000003</c:v>
                </c:pt>
                <c:pt idx="1176">
                  <c:v>1.764000000000004</c:v>
                </c:pt>
                <c:pt idx="1177">
                  <c:v>1.765499999999994</c:v>
                </c:pt>
                <c:pt idx="1178">
                  <c:v>1.766999999999995</c:v>
                </c:pt>
                <c:pt idx="1179">
                  <c:v>1.768500000000003</c:v>
                </c:pt>
                <c:pt idx="1180">
                  <c:v>1.770000000000004</c:v>
                </c:pt>
                <c:pt idx="1181">
                  <c:v>1.771499999999994</c:v>
                </c:pt>
                <c:pt idx="1182">
                  <c:v>1.772999999999995</c:v>
                </c:pt>
                <c:pt idx="1183">
                  <c:v>1.774500000000003</c:v>
                </c:pt>
                <c:pt idx="1184">
                  <c:v>1.776000000000005</c:v>
                </c:pt>
                <c:pt idx="1185">
                  <c:v>1.777499999999995</c:v>
                </c:pt>
                <c:pt idx="1186">
                  <c:v>1.778999999999995</c:v>
                </c:pt>
                <c:pt idx="1187">
                  <c:v>1.780500000000003</c:v>
                </c:pt>
                <c:pt idx="1188">
                  <c:v>1.782000000000005</c:v>
                </c:pt>
                <c:pt idx="1189">
                  <c:v>1.783499999999995</c:v>
                </c:pt>
                <c:pt idx="1190">
                  <c:v>1.784999999999995</c:v>
                </c:pt>
                <c:pt idx="1191">
                  <c:v>1.786500000000004</c:v>
                </c:pt>
                <c:pt idx="1192">
                  <c:v>1.788000000000005</c:v>
                </c:pt>
                <c:pt idx="1193">
                  <c:v>1.789499999999995</c:v>
                </c:pt>
                <c:pt idx="1194">
                  <c:v>1.790999999999995</c:v>
                </c:pt>
                <c:pt idx="1195">
                  <c:v>1.792500000000004</c:v>
                </c:pt>
                <c:pt idx="1196">
                  <c:v>1.794000000000005</c:v>
                </c:pt>
                <c:pt idx="1197">
                  <c:v>1.795499999999995</c:v>
                </c:pt>
                <c:pt idx="1198">
                  <c:v>1.796999999999995</c:v>
                </c:pt>
                <c:pt idx="1199">
                  <c:v>1.798500000000004</c:v>
                </c:pt>
                <c:pt idx="1200">
                  <c:v>1.8</c:v>
                </c:pt>
                <c:pt idx="1201">
                  <c:v>1.801499999999991</c:v>
                </c:pt>
                <c:pt idx="1202">
                  <c:v>1.802999999999992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1.807499999999991</c:v>
                </c:pt>
                <c:pt idx="1206">
                  <c:v>1.808999999999992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1.813499999999991</c:v>
                </c:pt>
                <c:pt idx="1210">
                  <c:v>1.814999999999992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1.819499999999991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1.825499999999991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1.831499999999991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1.837499999999991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1.843499999999991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1.849499999999991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1.855499999999992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1.861499999999992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1.867499999999992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1.873499999999992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1.877999999999991</c:v>
                </c:pt>
                <c:pt idx="1253">
                  <c:v>1.879499999999992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1.883999999999991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1.895999999999991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1.900499999999995</c:v>
                </c:pt>
                <c:pt idx="1268">
                  <c:v>1.901999999999987</c:v>
                </c:pt>
                <c:pt idx="1269">
                  <c:v>1.903499999999991</c:v>
                </c:pt>
                <c:pt idx="1270">
                  <c:v>1.904999999999994</c:v>
                </c:pt>
                <c:pt idx="1271">
                  <c:v>1.906499999999996</c:v>
                </c:pt>
                <c:pt idx="1272">
                  <c:v>1.907999999999987</c:v>
                </c:pt>
                <c:pt idx="1273">
                  <c:v>1.909499999999991</c:v>
                </c:pt>
                <c:pt idx="1274">
                  <c:v>1.910999999999994</c:v>
                </c:pt>
                <c:pt idx="1275">
                  <c:v>1.912499999999996</c:v>
                </c:pt>
                <c:pt idx="1276">
                  <c:v>1.913999999999987</c:v>
                </c:pt>
                <c:pt idx="1277">
                  <c:v>1.915499999999991</c:v>
                </c:pt>
                <c:pt idx="1278">
                  <c:v>1.916999999999995</c:v>
                </c:pt>
                <c:pt idx="1279">
                  <c:v>1.918499999999996</c:v>
                </c:pt>
                <c:pt idx="1280">
                  <c:v>1.920000000000002</c:v>
                </c:pt>
                <c:pt idx="1281">
                  <c:v>1.921499999999991</c:v>
                </c:pt>
                <c:pt idx="1282">
                  <c:v>1.922999999999995</c:v>
                </c:pt>
                <c:pt idx="1283">
                  <c:v>1.924499999999996</c:v>
                </c:pt>
                <c:pt idx="1284">
                  <c:v>1.925999999999987</c:v>
                </c:pt>
                <c:pt idx="1285">
                  <c:v>1.927499999999991</c:v>
                </c:pt>
                <c:pt idx="1286">
                  <c:v>1.928999999999995</c:v>
                </c:pt>
                <c:pt idx="1287">
                  <c:v>1.930499999999996</c:v>
                </c:pt>
                <c:pt idx="1288">
                  <c:v>1.931999999999987</c:v>
                </c:pt>
                <c:pt idx="1289">
                  <c:v>1.933499999999993</c:v>
                </c:pt>
                <c:pt idx="1290">
                  <c:v>1.934999999999995</c:v>
                </c:pt>
                <c:pt idx="1291">
                  <c:v>1.936499999999996</c:v>
                </c:pt>
                <c:pt idx="1292">
                  <c:v>1.937999999999987</c:v>
                </c:pt>
                <c:pt idx="1293">
                  <c:v>1.939499999999993</c:v>
                </c:pt>
                <c:pt idx="1294">
                  <c:v>1.940999999999995</c:v>
                </c:pt>
                <c:pt idx="1295">
                  <c:v>1.942499999999996</c:v>
                </c:pt>
                <c:pt idx="1296">
                  <c:v>1.944000000000004</c:v>
                </c:pt>
                <c:pt idx="1297">
                  <c:v>1.945499999999993</c:v>
                </c:pt>
                <c:pt idx="1298">
                  <c:v>1.946999999999995</c:v>
                </c:pt>
                <c:pt idx="1299">
                  <c:v>1.948499999999996</c:v>
                </c:pt>
                <c:pt idx="1300">
                  <c:v>1.950000000000004</c:v>
                </c:pt>
                <c:pt idx="1301">
                  <c:v>1.951499999999993</c:v>
                </c:pt>
                <c:pt idx="1302">
                  <c:v>1.952999999999995</c:v>
                </c:pt>
                <c:pt idx="1303">
                  <c:v>1.954499999999996</c:v>
                </c:pt>
                <c:pt idx="1304">
                  <c:v>1.956000000000004</c:v>
                </c:pt>
                <c:pt idx="1305">
                  <c:v>1.957499999999994</c:v>
                </c:pt>
                <c:pt idx="1306">
                  <c:v>1.958999999999995</c:v>
                </c:pt>
                <c:pt idx="1307">
                  <c:v>1.960499999999996</c:v>
                </c:pt>
                <c:pt idx="1308">
                  <c:v>1.962000000000004</c:v>
                </c:pt>
                <c:pt idx="1309">
                  <c:v>1.963499999999994</c:v>
                </c:pt>
                <c:pt idx="1310">
                  <c:v>1.964999999999995</c:v>
                </c:pt>
                <c:pt idx="1311">
                  <c:v>1.966499999999996</c:v>
                </c:pt>
                <c:pt idx="1312">
                  <c:v>1.968000000000004</c:v>
                </c:pt>
                <c:pt idx="1313">
                  <c:v>1.969499999999994</c:v>
                </c:pt>
                <c:pt idx="1314">
                  <c:v>1.970999999999996</c:v>
                </c:pt>
                <c:pt idx="1315">
                  <c:v>1.972499999999996</c:v>
                </c:pt>
                <c:pt idx="1316">
                  <c:v>1.974000000000005</c:v>
                </c:pt>
                <c:pt idx="1317">
                  <c:v>1.975499999999994</c:v>
                </c:pt>
                <c:pt idx="1318">
                  <c:v>1.976999999999996</c:v>
                </c:pt>
                <c:pt idx="1319">
                  <c:v>1.978499999999996</c:v>
                </c:pt>
                <c:pt idx="1320">
                  <c:v>1.980000000000005</c:v>
                </c:pt>
                <c:pt idx="1321">
                  <c:v>1.981499999999995</c:v>
                </c:pt>
                <c:pt idx="1322">
                  <c:v>1.982999999999996</c:v>
                </c:pt>
                <c:pt idx="1323">
                  <c:v>1.984499999999996</c:v>
                </c:pt>
                <c:pt idx="1324">
                  <c:v>1.986000000000005</c:v>
                </c:pt>
                <c:pt idx="1325">
                  <c:v>1.987499999999995</c:v>
                </c:pt>
                <c:pt idx="1326">
                  <c:v>1.988999999999996</c:v>
                </c:pt>
                <c:pt idx="1327">
                  <c:v>1.990499999999996</c:v>
                </c:pt>
                <c:pt idx="1328">
                  <c:v>1.992000000000005</c:v>
                </c:pt>
                <c:pt idx="1329">
                  <c:v>1.993499999999995</c:v>
                </c:pt>
                <c:pt idx="1330">
                  <c:v>1.994999999999996</c:v>
                </c:pt>
                <c:pt idx="1331">
                  <c:v>1.996499999999996</c:v>
                </c:pt>
                <c:pt idx="1332">
                  <c:v>1.998000000000005</c:v>
                </c:pt>
                <c:pt idx="1333">
                  <c:v>1.999499999999995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2.032499999999982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2.143500000000018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2.167500000000018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2.203500000000021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2.227500000000021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2.260500000000017</c:v>
                </c:pt>
                <c:pt idx="1508">
                  <c:v>2.262</c:v>
                </c:pt>
                <c:pt idx="1509">
                  <c:v>2.263500000000021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2.284500000000018</c:v>
                </c:pt>
                <c:pt idx="1524">
                  <c:v>2.286</c:v>
                </c:pt>
                <c:pt idx="1525">
                  <c:v>2.287500000000021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2.311499999999977</c:v>
                </c:pt>
                <c:pt idx="1542">
                  <c:v>2.312999999999977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2.332499999999976</c:v>
                </c:pt>
                <c:pt idx="1556">
                  <c:v>2.333999999999999</c:v>
                </c:pt>
                <c:pt idx="1557">
                  <c:v>2.335499999999977</c:v>
                </c:pt>
                <c:pt idx="1558">
                  <c:v>2.336999999999977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2.356499999999976</c:v>
                </c:pt>
                <c:pt idx="1572">
                  <c:v>2.358</c:v>
                </c:pt>
                <c:pt idx="1573">
                  <c:v>2.359499999999977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2.371499999999977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2.392499999999976</c:v>
                </c:pt>
                <c:pt idx="1596">
                  <c:v>2.394</c:v>
                </c:pt>
                <c:pt idx="1597">
                  <c:v>2.395499999999977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2.416499999999977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2.452499999999977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2.476499999999977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2.512499999999982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2.536499999999982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2.647500000000018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2.68350000000002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2.707500000000021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2.743500000000021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2.764500000000017</c:v>
                </c:pt>
                <c:pt idx="1844">
                  <c:v>2.766</c:v>
                </c:pt>
                <c:pt idx="1845">
                  <c:v>2.767500000000021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2.788500000000018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2.812499999999976</c:v>
                </c:pt>
                <c:pt idx="1876">
                  <c:v>2.813999999999999</c:v>
                </c:pt>
                <c:pt idx="1877">
                  <c:v>2.815499999999977</c:v>
                </c:pt>
                <c:pt idx="1878">
                  <c:v>2.816999999999977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2.836499999999976</c:v>
                </c:pt>
                <c:pt idx="1892">
                  <c:v>2.837999999999999</c:v>
                </c:pt>
                <c:pt idx="1893">
                  <c:v>2.839499999999977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2.851499999999977</c:v>
                </c:pt>
                <c:pt idx="1902">
                  <c:v>2.852999999999993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2.872499999999976</c:v>
                </c:pt>
                <c:pt idx="1916">
                  <c:v>2.874</c:v>
                </c:pt>
                <c:pt idx="1917">
                  <c:v>2.875499999999977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2.896499999999976</c:v>
                </c:pt>
                <c:pt idx="1932">
                  <c:v>2.898</c:v>
                </c:pt>
                <c:pt idx="1933">
                  <c:v>2.899499999999977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2.911499999999982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2.932499999999977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2.956499999999977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2.992499999999977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Sheet1!$B$2:$B$2002</c:f>
              <c:numCache>
                <c:formatCode>General</c:formatCode>
                <c:ptCount val="2001"/>
                <c:pt idx="0">
                  <c:v>-0.57</c:v>
                </c:pt>
                <c:pt idx="1">
                  <c:v>-0.551239926851274</c:v>
                </c:pt>
                <c:pt idx="2">
                  <c:v>-0.532609315320138</c:v>
                </c:pt>
                <c:pt idx="3">
                  <c:v>-0.514107578425745</c:v>
                </c:pt>
                <c:pt idx="4">
                  <c:v>-0.49573413071467</c:v>
                </c:pt>
                <c:pt idx="5">
                  <c:v>-0.477488388259129</c:v>
                </c:pt>
                <c:pt idx="6">
                  <c:v>-0.459369768655226</c:v>
                </c:pt>
                <c:pt idx="7">
                  <c:v>-0.441377691021245</c:v>
                </c:pt>
                <c:pt idx="8">
                  <c:v>-0.423511575995849</c:v>
                </c:pt>
                <c:pt idx="9">
                  <c:v>-0.405770845736354</c:v>
                </c:pt>
                <c:pt idx="10">
                  <c:v>-0.388154923917004</c:v>
                </c:pt>
                <c:pt idx="11">
                  <c:v>-0.370663235727164</c:v>
                </c:pt>
                <c:pt idx="12">
                  <c:v>-0.353295207869629</c:v>
                </c:pt>
                <c:pt idx="13">
                  <c:v>-0.336050268558838</c:v>
                </c:pt>
                <c:pt idx="14">
                  <c:v>-0.318927847519128</c:v>
                </c:pt>
                <c:pt idx="15">
                  <c:v>-0.301927375983005</c:v>
                </c:pt>
                <c:pt idx="16">
                  <c:v>-0.285048286689362</c:v>
                </c:pt>
                <c:pt idx="17">
                  <c:v>-0.268290013881772</c:v>
                </c:pt>
                <c:pt idx="18">
                  <c:v>-0.251651993306698</c:v>
                </c:pt>
                <c:pt idx="19">
                  <c:v>-0.235133662211764</c:v>
                </c:pt>
                <c:pt idx="20">
                  <c:v>-0.218734459344001</c:v>
                </c:pt>
                <c:pt idx="21">
                  <c:v>-0.202453824948096</c:v>
                </c:pt>
                <c:pt idx="22">
                  <c:v>-0.186291200764647</c:v>
                </c:pt>
                <c:pt idx="23">
                  <c:v>-0.170246030028408</c:v>
                </c:pt>
                <c:pt idx="24">
                  <c:v>-0.154317757466542</c:v>
                </c:pt>
                <c:pt idx="25">
                  <c:v>-0.138505829296875</c:v>
                </c:pt>
                <c:pt idx="26">
                  <c:v>-0.122809693226138</c:v>
                </c:pt>
                <c:pt idx="27">
                  <c:v>-0.107228798448225</c:v>
                </c:pt>
                <c:pt idx="28">
                  <c:v>-0.0917625956424347</c:v>
                </c:pt>
                <c:pt idx="29">
                  <c:v>-0.076410536971736</c:v>
                </c:pt>
                <c:pt idx="30">
                  <c:v>-0.0611720760809993</c:v>
                </c:pt>
                <c:pt idx="31">
                  <c:v>-0.0460466680952663</c:v>
                </c:pt>
                <c:pt idx="32">
                  <c:v>-0.0310337696179808</c:v>
                </c:pt>
                <c:pt idx="33">
                  <c:v>-0.0161328387292576</c:v>
                </c:pt>
                <c:pt idx="34">
                  <c:v>-0.00134333498411721</c:v>
                </c:pt>
                <c:pt idx="35">
                  <c:v>0.0133352805892504</c:v>
                </c:pt>
                <c:pt idx="36">
                  <c:v>0.0279035454912469</c:v>
                </c:pt>
                <c:pt idx="37">
                  <c:v>0.0423619957526063</c:v>
                </c:pt>
                <c:pt idx="38">
                  <c:v>0.0567111659361501</c:v>
                </c:pt>
                <c:pt idx="39">
                  <c:v>0.0709515891385348</c:v>
                </c:pt>
                <c:pt idx="40">
                  <c:v>0.0850837969920004</c:v>
                </c:pt>
                <c:pt idx="41">
                  <c:v>0.0991083196661235</c:v>
                </c:pt>
                <c:pt idx="42">
                  <c:v>0.113025685869562</c:v>
                </c:pt>
                <c:pt idx="43">
                  <c:v>0.126836422851812</c:v>
                </c:pt>
                <c:pt idx="44">
                  <c:v>0.140541056404947</c:v>
                </c:pt>
                <c:pt idx="45">
                  <c:v>0.154140110865377</c:v>
                </c:pt>
                <c:pt idx="46">
                  <c:v>0.167634109115589</c:v>
                </c:pt>
                <c:pt idx="47">
                  <c:v>0.181023572585915</c:v>
                </c:pt>
                <c:pt idx="48">
                  <c:v>0.194309021256253</c:v>
                </c:pt>
                <c:pt idx="49">
                  <c:v>0.207490973657843</c:v>
                </c:pt>
                <c:pt idx="50">
                  <c:v>0.220569946875002</c:v>
                </c:pt>
                <c:pt idx="51">
                  <c:v>0.233546456546874</c:v>
                </c:pt>
                <c:pt idx="52">
                  <c:v>0.246421016869186</c:v>
                </c:pt>
                <c:pt idx="53">
                  <c:v>0.259194140595998</c:v>
                </c:pt>
                <c:pt idx="54">
                  <c:v>0.271866339041452</c:v>
                </c:pt>
                <c:pt idx="55">
                  <c:v>0.2844381220815</c:v>
                </c:pt>
                <c:pt idx="56">
                  <c:v>0.296909998155696</c:v>
                </c:pt>
                <c:pt idx="57">
                  <c:v>0.309282474268908</c:v>
                </c:pt>
                <c:pt idx="58">
                  <c:v>0.321556055993079</c:v>
                </c:pt>
                <c:pt idx="59">
                  <c:v>0.333731247468992</c:v>
                </c:pt>
                <c:pt idx="60">
                  <c:v>0.345808551408002</c:v>
                </c:pt>
                <c:pt idx="61">
                  <c:v>0.357788469093784</c:v>
                </c:pt>
                <c:pt idx="62">
                  <c:v>0.369671500384093</c:v>
                </c:pt>
                <c:pt idx="63">
                  <c:v>0.381458143712512</c:v>
                </c:pt>
                <c:pt idx="64">
                  <c:v>0.393148896090193</c:v>
                </c:pt>
                <c:pt idx="65">
                  <c:v>0.404744253107625</c:v>
                </c:pt>
                <c:pt idx="66">
                  <c:v>0.416244708936358</c:v>
                </c:pt>
                <c:pt idx="67">
                  <c:v>0.427650756330773</c:v>
                </c:pt>
                <c:pt idx="68">
                  <c:v>0.438962886629826</c:v>
                </c:pt>
                <c:pt idx="69">
                  <c:v>0.450181589758781</c:v>
                </c:pt>
                <c:pt idx="70">
                  <c:v>0.461307354231</c:v>
                </c:pt>
                <c:pt idx="71">
                  <c:v>0.472340667149657</c:v>
                </c:pt>
                <c:pt idx="72">
                  <c:v>0.483282014209477</c:v>
                </c:pt>
                <c:pt idx="73">
                  <c:v>0.494131879698538</c:v>
                </c:pt>
                <c:pt idx="74">
                  <c:v>0.504890746499982</c:v>
                </c:pt>
                <c:pt idx="75">
                  <c:v>0.515559096093751</c:v>
                </c:pt>
                <c:pt idx="76">
                  <c:v>0.526137408558383</c:v>
                </c:pt>
                <c:pt idx="77">
                  <c:v>0.536626162572722</c:v>
                </c:pt>
                <c:pt idx="78">
                  <c:v>0.54702583541769</c:v>
                </c:pt>
                <c:pt idx="79">
                  <c:v>0.55733690297801</c:v>
                </c:pt>
                <c:pt idx="80">
                  <c:v>0.567559839744001</c:v>
                </c:pt>
                <c:pt idx="81">
                  <c:v>0.577695118813285</c:v>
                </c:pt>
                <c:pt idx="82">
                  <c:v>0.587743211892539</c:v>
                </c:pt>
                <c:pt idx="83">
                  <c:v>0.597704589299288</c:v>
                </c:pt>
                <c:pt idx="84">
                  <c:v>0.607579719963602</c:v>
                </c:pt>
                <c:pt idx="85">
                  <c:v>0.617369071429881</c:v>
                </c:pt>
                <c:pt idx="86">
                  <c:v>0.627073109858566</c:v>
                </c:pt>
                <c:pt idx="87">
                  <c:v>0.636692300027951</c:v>
                </c:pt>
                <c:pt idx="88">
                  <c:v>0.64622710533587</c:v>
                </c:pt>
                <c:pt idx="89">
                  <c:v>0.655677987801483</c:v>
                </c:pt>
                <c:pt idx="90">
                  <c:v>0.665045408067007</c:v>
                </c:pt>
                <c:pt idx="91">
                  <c:v>0.674329825399477</c:v>
                </c:pt>
                <c:pt idx="92">
                  <c:v>0.683531697692489</c:v>
                </c:pt>
                <c:pt idx="93">
                  <c:v>0.692651481467957</c:v>
                </c:pt>
                <c:pt idx="94">
                  <c:v>0.701689631877866</c:v>
                </c:pt>
                <c:pt idx="95">
                  <c:v>0.710646602706004</c:v>
                </c:pt>
                <c:pt idx="96">
                  <c:v>0.719522846369711</c:v>
                </c:pt>
                <c:pt idx="97">
                  <c:v>0.72831881392166</c:v>
                </c:pt>
                <c:pt idx="98">
                  <c:v>0.737034955051579</c:v>
                </c:pt>
                <c:pt idx="99">
                  <c:v>0.745671718087993</c:v>
                </c:pt>
                <c:pt idx="100">
                  <c:v>0.754229550000006</c:v>
                </c:pt>
                <c:pt idx="101">
                  <c:v>0.762708896399027</c:v>
                </c:pt>
                <c:pt idx="102">
                  <c:v>0.771110201540509</c:v>
                </c:pt>
                <c:pt idx="103">
                  <c:v>0.779433908325743</c:v>
                </c:pt>
                <c:pt idx="104">
                  <c:v>0.787680458303579</c:v>
                </c:pt>
                <c:pt idx="105">
                  <c:v>0.795850291672126</c:v>
                </c:pt>
                <c:pt idx="106">
                  <c:v>0.803943847280615</c:v>
                </c:pt>
                <c:pt idx="107">
                  <c:v>0.811961562631048</c:v>
                </c:pt>
                <c:pt idx="108">
                  <c:v>0.819903873879998</c:v>
                </c:pt>
                <c:pt idx="109">
                  <c:v>0.827771215840338</c:v>
                </c:pt>
                <c:pt idx="110">
                  <c:v>0.835564021983</c:v>
                </c:pt>
                <c:pt idx="111">
                  <c:v>0.843282724438726</c:v>
                </c:pt>
                <c:pt idx="112">
                  <c:v>0.850927753999815</c:v>
                </c:pt>
                <c:pt idx="113">
                  <c:v>0.858499540121855</c:v>
                </c:pt>
                <c:pt idx="114">
                  <c:v>0.86599851092552</c:v>
                </c:pt>
                <c:pt idx="115">
                  <c:v>0.873425093198255</c:v>
                </c:pt>
                <c:pt idx="116">
                  <c:v>0.880779712396088</c:v>
                </c:pt>
                <c:pt idx="117">
                  <c:v>0.888062792645318</c:v>
                </c:pt>
                <c:pt idx="118">
                  <c:v>0.895274756744342</c:v>
                </c:pt>
                <c:pt idx="119">
                  <c:v>0.902416026165326</c:v>
                </c:pt>
                <c:pt idx="120">
                  <c:v>0.909487021055996</c:v>
                </c:pt>
                <c:pt idx="121">
                  <c:v>0.916488160241395</c:v>
                </c:pt>
                <c:pt idx="122">
                  <c:v>0.923419861225595</c:v>
                </c:pt>
                <c:pt idx="123">
                  <c:v>0.930282540193484</c:v>
                </c:pt>
                <c:pt idx="124">
                  <c:v>0.937076612012503</c:v>
                </c:pt>
                <c:pt idx="125">
                  <c:v>0.943802490234379</c:v>
                </c:pt>
                <c:pt idx="126">
                  <c:v>0.9504605870969</c:v>
                </c:pt>
                <c:pt idx="127">
                  <c:v>0.957051313525667</c:v>
                </c:pt>
                <c:pt idx="128">
                  <c:v>0.963575079135806</c:v>
                </c:pt>
                <c:pt idx="129">
                  <c:v>0.970032292233756</c:v>
                </c:pt>
                <c:pt idx="130">
                  <c:v>0.976423359818998</c:v>
                </c:pt>
                <c:pt idx="131">
                  <c:v>0.982748687585829</c:v>
                </c:pt>
                <c:pt idx="132">
                  <c:v>0.989008679925059</c:v>
                </c:pt>
                <c:pt idx="133">
                  <c:v>0.995203739925831</c:v>
                </c:pt>
                <c:pt idx="134">
                  <c:v>1.001334269377315</c:v>
                </c:pt>
                <c:pt idx="135">
                  <c:v>1.0074006687705</c:v>
                </c:pt>
                <c:pt idx="136">
                  <c:v>1.013403337299876</c:v>
                </c:pt>
                <c:pt idx="137">
                  <c:v>1.019342672865296</c:v>
                </c:pt>
                <c:pt idx="138">
                  <c:v>1.025219072073589</c:v>
                </c:pt>
                <c:pt idx="139">
                  <c:v>1.031032930240424</c:v>
                </c:pt>
                <c:pt idx="140">
                  <c:v>1.036784641392</c:v>
                </c:pt>
                <c:pt idx="141">
                  <c:v>1.042474598266813</c:v>
                </c:pt>
                <c:pt idx="142">
                  <c:v>1.048103192317402</c:v>
                </c:pt>
                <c:pt idx="143">
                  <c:v>1.053670813712102</c:v>
                </c:pt>
                <c:pt idx="144">
                  <c:v>1.059177851336795</c:v>
                </c:pt>
                <c:pt idx="145">
                  <c:v>1.064624692796615</c:v>
                </c:pt>
                <c:pt idx="146">
                  <c:v>1.07001172441784</c:v>
                </c:pt>
                <c:pt idx="147">
                  <c:v>1.075339331249396</c:v>
                </c:pt>
                <c:pt idx="148">
                  <c:v>1.080607897064893</c:v>
                </c:pt>
                <c:pt idx="149">
                  <c:v>1.085817804364133</c:v>
                </c:pt>
                <c:pt idx="150">
                  <c:v>1.090969434375</c:v>
                </c:pt>
                <c:pt idx="151">
                  <c:v>1.096063167055162</c:v>
                </c:pt>
                <c:pt idx="152">
                  <c:v>1.101099381093826</c:v>
                </c:pt>
                <c:pt idx="153">
                  <c:v>1.10607845391349</c:v>
                </c:pt>
                <c:pt idx="154">
                  <c:v>1.111000761671692</c:v>
                </c:pt>
                <c:pt idx="155">
                  <c:v>1.11586667926275</c:v>
                </c:pt>
                <c:pt idx="156">
                  <c:v>1.120676580319534</c:v>
                </c:pt>
                <c:pt idx="157">
                  <c:v>1.125430837215194</c:v>
                </c:pt>
                <c:pt idx="158">
                  <c:v>1.130129821064918</c:v>
                </c:pt>
                <c:pt idx="159">
                  <c:v>1.134773901727682</c:v>
                </c:pt>
                <c:pt idx="160">
                  <c:v>1.139363447808</c:v>
                </c:pt>
                <c:pt idx="161">
                  <c:v>1.143898826657671</c:v>
                </c:pt>
                <c:pt idx="162">
                  <c:v>1.148380404377543</c:v>
                </c:pt>
                <c:pt idx="163">
                  <c:v>1.152808545819199</c:v>
                </c:pt>
                <c:pt idx="164">
                  <c:v>1.157183614586842</c:v>
                </c:pt>
                <c:pt idx="165">
                  <c:v>1.161505973038876</c:v>
                </c:pt>
                <c:pt idx="166">
                  <c:v>1.165775982289798</c:v>
                </c:pt>
                <c:pt idx="167">
                  <c:v>1.169994002211862</c:v>
                </c:pt>
                <c:pt idx="168">
                  <c:v>1.174160391436862</c:v>
                </c:pt>
                <c:pt idx="169">
                  <c:v>1.178275507357872</c:v>
                </c:pt>
                <c:pt idx="170">
                  <c:v>1.182339706131</c:v>
                </c:pt>
                <c:pt idx="171">
                  <c:v>1.18635334267714</c:v>
                </c:pt>
                <c:pt idx="172">
                  <c:v>1.190316770683728</c:v>
                </c:pt>
                <c:pt idx="173">
                  <c:v>1.19423034260643</c:v>
                </c:pt>
                <c:pt idx="174">
                  <c:v>1.198094409671027</c:v>
                </c:pt>
                <c:pt idx="175">
                  <c:v>1.201909321874991</c:v>
                </c:pt>
                <c:pt idx="176">
                  <c:v>1.205675427989414</c:v>
                </c:pt>
                <c:pt idx="177">
                  <c:v>1.209393075560604</c:v>
                </c:pt>
                <c:pt idx="178">
                  <c:v>1.213062610911924</c:v>
                </c:pt>
                <c:pt idx="179">
                  <c:v>1.2166843791455</c:v>
                </c:pt>
                <c:pt idx="180">
                  <c:v>1.220258724144008</c:v>
                </c:pt>
                <c:pt idx="181">
                  <c:v>1.223785988572369</c:v>
                </c:pt>
                <c:pt idx="182">
                  <c:v>1.227266513879574</c:v>
                </c:pt>
                <c:pt idx="183">
                  <c:v>1.230700640300369</c:v>
                </c:pt>
                <c:pt idx="184">
                  <c:v>1.234088706857042</c:v>
                </c:pt>
                <c:pt idx="185">
                  <c:v>1.237431051361118</c:v>
                </c:pt>
                <c:pt idx="186">
                  <c:v>1.240728010415206</c:v>
                </c:pt>
                <c:pt idx="187">
                  <c:v>1.243979919414631</c:v>
                </c:pt>
                <c:pt idx="188">
                  <c:v>1.24718711254931</c:v>
                </c:pt>
                <c:pt idx="189">
                  <c:v>1.25034992280537</c:v>
                </c:pt>
                <c:pt idx="190">
                  <c:v>1.253468681967</c:v>
                </c:pt>
                <c:pt idx="191">
                  <c:v>1.256543720618158</c:v>
                </c:pt>
                <c:pt idx="192">
                  <c:v>1.259575368144322</c:v>
                </c:pt>
                <c:pt idx="193">
                  <c:v>1.262563952734246</c:v>
                </c:pt>
                <c:pt idx="194">
                  <c:v>1.265509801381706</c:v>
                </c:pt>
                <c:pt idx="195">
                  <c:v>1.26841323988725</c:v>
                </c:pt>
                <c:pt idx="196">
                  <c:v>1.271274592859938</c:v>
                </c:pt>
                <c:pt idx="197">
                  <c:v>1.274094183719141</c:v>
                </c:pt>
                <c:pt idx="198">
                  <c:v>1.276872334696225</c:v>
                </c:pt>
                <c:pt idx="199">
                  <c:v>1.279609366836278</c:v>
                </c:pt>
                <c:pt idx="200">
                  <c:v>1.2823056</c:v>
                </c:pt>
                <c:pt idx="201">
                  <c:v>1.284961352865298</c:v>
                </c:pt>
                <c:pt idx="202">
                  <c:v>1.287576942929139</c:v>
                </c:pt>
                <c:pt idx="203">
                  <c:v>1.290152686509236</c:v>
                </c:pt>
                <c:pt idx="204">
                  <c:v>1.29268889874581</c:v>
                </c:pt>
                <c:pt idx="205">
                  <c:v>1.295185893603375</c:v>
                </c:pt>
                <c:pt idx="206">
                  <c:v>1.297643983872454</c:v>
                </c:pt>
                <c:pt idx="207">
                  <c:v>1.300063481171338</c:v>
                </c:pt>
                <c:pt idx="208">
                  <c:v>1.302444695947829</c:v>
                </c:pt>
                <c:pt idx="209">
                  <c:v>1.304787937481037</c:v>
                </c:pt>
                <c:pt idx="210">
                  <c:v>1.307093513883</c:v>
                </c:pt>
                <c:pt idx="211">
                  <c:v>1.309361732100607</c:v>
                </c:pt>
                <c:pt idx="212">
                  <c:v>1.31159289791725</c:v>
                </c:pt>
                <c:pt idx="213">
                  <c:v>1.313787315954545</c:v>
                </c:pt>
                <c:pt idx="214">
                  <c:v>1.315945289674145</c:v>
                </c:pt>
                <c:pt idx="215">
                  <c:v>1.318067121379512</c:v>
                </c:pt>
                <c:pt idx="216">
                  <c:v>1.320153112217518</c:v>
                </c:pt>
                <c:pt idx="217">
                  <c:v>1.322203562180408</c:v>
                </c:pt>
                <c:pt idx="218">
                  <c:v>1.324218770107381</c:v>
                </c:pt>
                <c:pt idx="219">
                  <c:v>1.326199033686416</c:v>
                </c:pt>
                <c:pt idx="220">
                  <c:v>1.328144649456</c:v>
                </c:pt>
                <c:pt idx="221">
                  <c:v>1.330055912806896</c:v>
                </c:pt>
                <c:pt idx="222">
                  <c:v>1.331933117983834</c:v>
                </c:pt>
                <c:pt idx="223">
                  <c:v>1.333776558087365</c:v>
                </c:pt>
                <c:pt idx="224">
                  <c:v>1.335586525075538</c:v>
                </c:pt>
                <c:pt idx="225">
                  <c:v>1.337363309765625</c:v>
                </c:pt>
                <c:pt idx="226">
                  <c:v>1.339107201835942</c:v>
                </c:pt>
                <c:pt idx="227">
                  <c:v>1.340818489827558</c:v>
                </c:pt>
                <c:pt idx="228">
                  <c:v>1.342497461146057</c:v>
                </c:pt>
                <c:pt idx="229">
                  <c:v>1.344144402063245</c:v>
                </c:pt>
                <c:pt idx="230">
                  <c:v>1.345759597719</c:v>
                </c:pt>
                <c:pt idx="231">
                  <c:v>1.347343332122914</c:v>
                </c:pt>
                <c:pt idx="232">
                  <c:v>1.3488958881561</c:v>
                </c:pt>
                <c:pt idx="233">
                  <c:v>1.350417547572922</c:v>
                </c:pt>
                <c:pt idx="234">
                  <c:v>1.351908591002762</c:v>
                </c:pt>
                <c:pt idx="235">
                  <c:v>1.35336929795175</c:v>
                </c:pt>
                <c:pt idx="236">
                  <c:v>1.354799946804526</c:v>
                </c:pt>
                <c:pt idx="237">
                  <c:v>1.356200814825986</c:v>
                </c:pt>
                <c:pt idx="238">
                  <c:v>1.35757217816303</c:v>
                </c:pt>
                <c:pt idx="239">
                  <c:v>1.358914311846314</c:v>
                </c:pt>
                <c:pt idx="240">
                  <c:v>1.360227489792</c:v>
                </c:pt>
                <c:pt idx="241">
                  <c:v>1.361511984803512</c:v>
                </c:pt>
                <c:pt idx="242">
                  <c:v>1.362768068573251</c:v>
                </c:pt>
                <c:pt idx="243">
                  <c:v>1.363996011684383</c:v>
                </c:pt>
                <c:pt idx="244">
                  <c:v>1.365196083612626</c:v>
                </c:pt>
                <c:pt idx="245">
                  <c:v>1.366368552727875</c:v>
                </c:pt>
                <c:pt idx="246">
                  <c:v>1.36751368629607</c:v>
                </c:pt>
                <c:pt idx="247">
                  <c:v>1.368631750480894</c:v>
                </c:pt>
                <c:pt idx="248">
                  <c:v>1.369723010345532</c:v>
                </c:pt>
                <c:pt idx="249">
                  <c:v>1.370787729854432</c:v>
                </c:pt>
                <c:pt idx="250">
                  <c:v>1.371826171875</c:v>
                </c:pt>
                <c:pt idx="251">
                  <c:v>1.372838598179452</c:v>
                </c:pt>
                <c:pt idx="252">
                  <c:v>1.373825269446466</c:v>
                </c:pt>
                <c:pt idx="253">
                  <c:v>1.37478644526298</c:v>
                </c:pt>
                <c:pt idx="254">
                  <c:v>1.37572238412593</c:v>
                </c:pt>
                <c:pt idx="255">
                  <c:v>1.376633343444</c:v>
                </c:pt>
                <c:pt idx="256">
                  <c:v>1.377519579539374</c:v>
                </c:pt>
                <c:pt idx="257">
                  <c:v>1.378381347649475</c:v>
                </c:pt>
                <c:pt idx="258">
                  <c:v>1.379218901928774</c:v>
                </c:pt>
                <c:pt idx="259">
                  <c:v>1.380032495450372</c:v>
                </c:pt>
                <c:pt idx="260">
                  <c:v>1.380822380208</c:v>
                </c:pt>
                <c:pt idx="261">
                  <c:v>1.381588807117561</c:v>
                </c:pt>
                <c:pt idx="262">
                  <c:v>1.38233202601898</c:v>
                </c:pt>
                <c:pt idx="263">
                  <c:v>1.38305228567789</c:v>
                </c:pt>
                <c:pt idx="264">
                  <c:v>1.383749833787474</c:v>
                </c:pt>
                <c:pt idx="265">
                  <c:v>1.384424916970125</c:v>
                </c:pt>
                <c:pt idx="266">
                  <c:v>1.385077780779238</c:v>
                </c:pt>
                <c:pt idx="267">
                  <c:v>1.385708669700953</c:v>
                </c:pt>
                <c:pt idx="268">
                  <c:v>1.386317827155911</c:v>
                </c:pt>
                <c:pt idx="269">
                  <c:v>1.386905495500961</c:v>
                </c:pt>
                <c:pt idx="270">
                  <c:v>1.387471916031</c:v>
                </c:pt>
                <c:pt idx="271">
                  <c:v>1.388017328980644</c:v>
                </c:pt>
                <c:pt idx="272">
                  <c:v>1.388541973525954</c:v>
                </c:pt>
                <c:pt idx="273">
                  <c:v>1.389046087786318</c:v>
                </c:pt>
                <c:pt idx="274">
                  <c:v>1.389529908826058</c:v>
                </c:pt>
                <c:pt idx="275">
                  <c:v>1.38999367265625</c:v>
                </c:pt>
                <c:pt idx="276">
                  <c:v>1.390437614236462</c:v>
                </c:pt>
                <c:pt idx="277">
                  <c:v>1.390861967476502</c:v>
                </c:pt>
                <c:pt idx="278">
                  <c:v>1.391266965238165</c:v>
                </c:pt>
                <c:pt idx="279">
                  <c:v>1.391652839337</c:v>
                </c:pt>
                <c:pt idx="280">
                  <c:v>1.392019820544008</c:v>
                </c:pt>
                <c:pt idx="281">
                  <c:v>1.39236813858746</c:v>
                </c:pt>
                <c:pt idx="282">
                  <c:v>1.392698022154619</c:v>
                </c:pt>
                <c:pt idx="283">
                  <c:v>1.39300969889346</c:v>
                </c:pt>
                <c:pt idx="284">
                  <c:v>1.393303395414468</c:v>
                </c:pt>
                <c:pt idx="285">
                  <c:v>1.393579337292367</c:v>
                </c:pt>
                <c:pt idx="286">
                  <c:v>1.393837749067846</c:v>
                </c:pt>
                <c:pt idx="287">
                  <c:v>1.39407885424933</c:v>
                </c:pt>
                <c:pt idx="288">
                  <c:v>1.394302875314757</c:v>
                </c:pt>
                <c:pt idx="289">
                  <c:v>1.394510033713271</c:v>
                </c:pt>
                <c:pt idx="290">
                  <c:v>1.39470054986701</c:v>
                </c:pt>
                <c:pt idx="291">
                  <c:v>1.394874643172848</c:v>
                </c:pt>
                <c:pt idx="292">
                  <c:v>1.395032532004162</c:v>
                </c:pt>
                <c:pt idx="293">
                  <c:v>1.395174433712536</c:v>
                </c:pt>
                <c:pt idx="294">
                  <c:v>1.395300564629555</c:v>
                </c:pt>
                <c:pt idx="295">
                  <c:v>1.3954111400685</c:v>
                </c:pt>
                <c:pt idx="296">
                  <c:v>1.39550637432619</c:v>
                </c:pt>
                <c:pt idx="297">
                  <c:v>1.39558648068464</c:v>
                </c:pt>
                <c:pt idx="298">
                  <c:v>1.395651671412853</c:v>
                </c:pt>
                <c:pt idx="299">
                  <c:v>1.395702157768568</c:v>
                </c:pt>
                <c:pt idx="300">
                  <c:v>1.39573815</c:v>
                </c:pt>
                <c:pt idx="301">
                  <c:v>1.395759857347596</c:v>
                </c:pt>
                <c:pt idx="302">
                  <c:v>1.395767488045787</c:v>
                </c:pt>
                <c:pt idx="303">
                  <c:v>1.395761249324724</c:v>
                </c:pt>
                <c:pt idx="304">
                  <c:v>1.395741347412041</c:v>
                </c:pt>
                <c:pt idx="305">
                  <c:v>1.395707987534625</c:v>
                </c:pt>
                <c:pt idx="306">
                  <c:v>1.395661373920294</c:v>
                </c:pt>
                <c:pt idx="307">
                  <c:v>1.395601709799628</c:v>
                </c:pt>
                <c:pt idx="308">
                  <c:v>1.395529197407663</c:v>
                </c:pt>
                <c:pt idx="309">
                  <c:v>1.395444037985717</c:v>
                </c:pt>
                <c:pt idx="310">
                  <c:v>1.39534643178301</c:v>
                </c:pt>
                <c:pt idx="311">
                  <c:v>1.395236578058506</c:v>
                </c:pt>
                <c:pt idx="312">
                  <c:v>1.395114675082683</c:v>
                </c:pt>
                <c:pt idx="313">
                  <c:v>1.394980920139245</c:v>
                </c:pt>
                <c:pt idx="314">
                  <c:v>1.394835509526808</c:v>
                </c:pt>
                <c:pt idx="315">
                  <c:v>1.39467863856075</c:v>
                </c:pt>
                <c:pt idx="316">
                  <c:v>1.39451050157496</c:v>
                </c:pt>
                <c:pt idx="317">
                  <c:v>1.394331291923498</c:v>
                </c:pt>
                <c:pt idx="318">
                  <c:v>1.394141201982421</c:v>
                </c:pt>
                <c:pt idx="319">
                  <c:v>1.393940423151515</c:v>
                </c:pt>
                <c:pt idx="320">
                  <c:v>1.393729145856</c:v>
                </c:pt>
                <c:pt idx="321">
                  <c:v>1.393507559548376</c:v>
                </c:pt>
                <c:pt idx="322">
                  <c:v>1.393275852710075</c:v>
                </c:pt>
                <c:pt idx="323">
                  <c:v>1.393034212853262</c:v>
                </c:pt>
                <c:pt idx="324">
                  <c:v>1.392782826522592</c:v>
                </c:pt>
                <c:pt idx="325">
                  <c:v>1.392521879296876</c:v>
                </c:pt>
                <c:pt idx="326">
                  <c:v>1.392251555790982</c:v>
                </c:pt>
                <c:pt idx="327">
                  <c:v>1.391972039657447</c:v>
                </c:pt>
                <c:pt idx="328">
                  <c:v>1.391683513588286</c:v>
                </c:pt>
                <c:pt idx="329">
                  <c:v>1.391386159316745</c:v>
                </c:pt>
                <c:pt idx="330">
                  <c:v>1.391080157619</c:v>
                </c:pt>
                <c:pt idx="331">
                  <c:v>1.390765688316004</c:v>
                </c:pt>
                <c:pt idx="332">
                  <c:v>1.390442930275147</c:v>
                </c:pt>
                <c:pt idx="333">
                  <c:v>1.390112061412028</c:v>
                </c:pt>
                <c:pt idx="334">
                  <c:v>1.389773258692202</c:v>
                </c:pt>
                <c:pt idx="335">
                  <c:v>1.389426698132983</c:v>
                </c:pt>
                <c:pt idx="336">
                  <c:v>1.389072554805166</c:v>
                </c:pt>
                <c:pt idx="337">
                  <c:v>1.388711002834676</c:v>
                </c:pt>
                <c:pt idx="338">
                  <c:v>1.388342215404469</c:v>
                </c:pt>
                <c:pt idx="339">
                  <c:v>1.387966364756212</c:v>
                </c:pt>
                <c:pt idx="340">
                  <c:v>1.387583622192</c:v>
                </c:pt>
                <c:pt idx="341">
                  <c:v>1.387194158076185</c:v>
                </c:pt>
                <c:pt idx="342">
                  <c:v>1.386798141837083</c:v>
                </c:pt>
                <c:pt idx="343">
                  <c:v>1.386395741968682</c:v>
                </c:pt>
                <c:pt idx="344">
                  <c:v>1.385987126032466</c:v>
                </c:pt>
                <c:pt idx="345">
                  <c:v>1.385572460659125</c:v>
                </c:pt>
                <c:pt idx="346">
                  <c:v>1.38515191155031</c:v>
                </c:pt>
                <c:pt idx="347">
                  <c:v>1.384725643480384</c:v>
                </c:pt>
                <c:pt idx="348">
                  <c:v>1.384293820298174</c:v>
                </c:pt>
                <c:pt idx="349">
                  <c:v>1.383856604928722</c:v>
                </c:pt>
                <c:pt idx="350">
                  <c:v>1.383414159375</c:v>
                </c:pt>
                <c:pt idx="351">
                  <c:v>1.382966644719742</c:v>
                </c:pt>
                <c:pt idx="352">
                  <c:v>1.382514221127106</c:v>
                </c:pt>
                <c:pt idx="353">
                  <c:v>1.38205704784447</c:v>
                </c:pt>
                <c:pt idx="354">
                  <c:v>1.381595283204158</c:v>
                </c:pt>
                <c:pt idx="355">
                  <c:v>1.38112908462525</c:v>
                </c:pt>
                <c:pt idx="356">
                  <c:v>1.380658608615222</c:v>
                </c:pt>
                <c:pt idx="357">
                  <c:v>1.380184010771783</c:v>
                </c:pt>
                <c:pt idx="358">
                  <c:v>1.379705445784597</c:v>
                </c:pt>
                <c:pt idx="359">
                  <c:v>1.379223067437062</c:v>
                </c:pt>
                <c:pt idx="360">
                  <c:v>1.378737028608012</c:v>
                </c:pt>
                <c:pt idx="361">
                  <c:v>1.37824748127346</c:v>
                </c:pt>
                <c:pt idx="362">
                  <c:v>1.37775457650841</c:v>
                </c:pt>
                <c:pt idx="363">
                  <c:v>1.377258464488594</c:v>
                </c:pt>
                <c:pt idx="364">
                  <c:v>1.376759294492114</c:v>
                </c:pt>
                <c:pt idx="365">
                  <c:v>1.376257214901387</c:v>
                </c:pt>
                <c:pt idx="366">
                  <c:v>1.375752373204678</c:v>
                </c:pt>
                <c:pt idx="367">
                  <c:v>1.375244915998043</c:v>
                </c:pt>
                <c:pt idx="368">
                  <c:v>1.374734988986942</c:v>
                </c:pt>
                <c:pt idx="369">
                  <c:v>1.37422273698806</c:v>
                </c:pt>
                <c:pt idx="370">
                  <c:v>1.373708303931</c:v>
                </c:pt>
                <c:pt idx="371">
                  <c:v>1.37319183286012</c:v>
                </c:pt>
                <c:pt idx="372">
                  <c:v>1.372673465936194</c:v>
                </c:pt>
                <c:pt idx="373">
                  <c:v>1.372153344438223</c:v>
                </c:pt>
                <c:pt idx="374">
                  <c:v>1.37163160876509</c:v>
                </c:pt>
                <c:pt idx="375">
                  <c:v>1.37110839843749</c:v>
                </c:pt>
                <c:pt idx="376">
                  <c:v>1.370583852099502</c:v>
                </c:pt>
                <c:pt idx="377">
                  <c:v>1.370058107520392</c:v>
                </c:pt>
                <c:pt idx="378">
                  <c:v>1.369531301596405</c:v>
                </c:pt>
                <c:pt idx="379">
                  <c:v>1.36900357035248</c:v>
                </c:pt>
                <c:pt idx="380">
                  <c:v>1.368475048944</c:v>
                </c:pt>
                <c:pt idx="381">
                  <c:v>1.367945871658557</c:v>
                </c:pt>
                <c:pt idx="382">
                  <c:v>1.367416171917658</c:v>
                </c:pt>
                <c:pt idx="383">
                  <c:v>1.366886082278557</c:v>
                </c:pt>
                <c:pt idx="384">
                  <c:v>1.366355734435933</c:v>
                </c:pt>
                <c:pt idx="385">
                  <c:v>1.365825259223617</c:v>
                </c:pt>
                <c:pt idx="386">
                  <c:v>1.365294786616478</c:v>
                </c:pt>
                <c:pt idx="387">
                  <c:v>1.36476444573202</c:v>
                </c:pt>
                <c:pt idx="388">
                  <c:v>1.36423436483219</c:v>
                </c:pt>
                <c:pt idx="389">
                  <c:v>1.363704671325141</c:v>
                </c:pt>
                <c:pt idx="390">
                  <c:v>1.363175491767</c:v>
                </c:pt>
                <c:pt idx="391">
                  <c:v>1.362646951863547</c:v>
                </c:pt>
                <c:pt idx="392">
                  <c:v>1.362119176472011</c:v>
                </c:pt>
                <c:pt idx="393">
                  <c:v>1.361592289602826</c:v>
                </c:pt>
                <c:pt idx="394">
                  <c:v>1.361066414421386</c:v>
                </c:pt>
                <c:pt idx="395">
                  <c:v>1.36054167324975</c:v>
                </c:pt>
                <c:pt idx="396">
                  <c:v>1.36001818756843</c:v>
                </c:pt>
                <c:pt idx="397">
                  <c:v>1.359496078018129</c:v>
                </c:pt>
                <c:pt idx="398">
                  <c:v>1.358975464401503</c:v>
                </c:pt>
                <c:pt idx="399">
                  <c:v>1.358456465684858</c:v>
                </c:pt>
                <c:pt idx="400">
                  <c:v>1.357939199999991</c:v>
                </c:pt>
                <c:pt idx="401">
                  <c:v>1.357423784645887</c:v>
                </c:pt>
                <c:pt idx="402">
                  <c:v>1.356910336090427</c:v>
                </c:pt>
                <c:pt idx="403">
                  <c:v>1.356398969972228</c:v>
                </c:pt>
                <c:pt idx="404">
                  <c:v>1.35588980110229</c:v>
                </c:pt>
                <c:pt idx="405">
                  <c:v>1.355382943465883</c:v>
                </c:pt>
                <c:pt idx="406">
                  <c:v>1.354878510224134</c:v>
                </c:pt>
                <c:pt idx="407">
                  <c:v>1.354376613715918</c:v>
                </c:pt>
                <c:pt idx="408">
                  <c:v>1.353877365459517</c:v>
                </c:pt>
                <c:pt idx="409">
                  <c:v>1.353380876154407</c:v>
                </c:pt>
                <c:pt idx="410">
                  <c:v>1.352887255683</c:v>
                </c:pt>
                <c:pt idx="411">
                  <c:v>1.352396613112387</c:v>
                </c:pt>
                <c:pt idx="412">
                  <c:v>1.35190905669613</c:v>
                </c:pt>
                <c:pt idx="413">
                  <c:v>1.351424693875911</c:v>
                </c:pt>
                <c:pt idx="414">
                  <c:v>1.350943631283434</c:v>
                </c:pt>
                <c:pt idx="415">
                  <c:v>1.35046597474201</c:v>
                </c:pt>
                <c:pt idx="416">
                  <c:v>1.349991829268398</c:v>
                </c:pt>
                <c:pt idx="417">
                  <c:v>1.349521299074571</c:v>
                </c:pt>
                <c:pt idx="418">
                  <c:v>1.349054487569453</c:v>
                </c:pt>
                <c:pt idx="419">
                  <c:v>1.348591497360587</c:v>
                </c:pt>
                <c:pt idx="420">
                  <c:v>1.34813243025601</c:v>
                </c:pt>
                <c:pt idx="421">
                  <c:v>1.347677387265865</c:v>
                </c:pt>
                <c:pt idx="422">
                  <c:v>1.347226468604314</c:v>
                </c:pt>
                <c:pt idx="423">
                  <c:v>1.346779773691153</c:v>
                </c:pt>
                <c:pt idx="424">
                  <c:v>1.346337401153627</c:v>
                </c:pt>
                <c:pt idx="425">
                  <c:v>1.345899448828117</c:v>
                </c:pt>
                <c:pt idx="426">
                  <c:v>1.345466013762022</c:v>
                </c:pt>
                <c:pt idx="427">
                  <c:v>1.345037192215337</c:v>
                </c:pt>
                <c:pt idx="428">
                  <c:v>1.344613079662533</c:v>
                </c:pt>
                <c:pt idx="429">
                  <c:v>1.344193770794225</c:v>
                </c:pt>
                <c:pt idx="430">
                  <c:v>1.343779359518992</c:v>
                </c:pt>
                <c:pt idx="431">
                  <c:v>1.343369938965094</c:v>
                </c:pt>
                <c:pt idx="432">
                  <c:v>1.342965601482178</c:v>
                </c:pt>
                <c:pt idx="433">
                  <c:v>1.342566438643102</c:v>
                </c:pt>
                <c:pt idx="434">
                  <c:v>1.342172541245651</c:v>
                </c:pt>
                <c:pt idx="435">
                  <c:v>1.34178399931425</c:v>
                </c:pt>
                <c:pt idx="436">
                  <c:v>1.341400902101806</c:v>
                </c:pt>
                <c:pt idx="437">
                  <c:v>1.341023338091365</c:v>
                </c:pt>
                <c:pt idx="438">
                  <c:v>1.34065139499791</c:v>
                </c:pt>
                <c:pt idx="439">
                  <c:v>1.340285159770103</c:v>
                </c:pt>
                <c:pt idx="440">
                  <c:v>1.339924718591988</c:v>
                </c:pt>
                <c:pt idx="441">
                  <c:v>1.339570156884883</c:v>
                </c:pt>
                <c:pt idx="442">
                  <c:v>1.339221559308922</c:v>
                </c:pt>
                <c:pt idx="443">
                  <c:v>1.338879009764971</c:v>
                </c:pt>
                <c:pt idx="444">
                  <c:v>1.338542591396316</c:v>
                </c:pt>
                <c:pt idx="445">
                  <c:v>1.338212386590376</c:v>
                </c:pt>
                <c:pt idx="446">
                  <c:v>1.33788847698055</c:v>
                </c:pt>
                <c:pt idx="447">
                  <c:v>1.337570943447875</c:v>
                </c:pt>
                <c:pt idx="448">
                  <c:v>1.337259866122814</c:v>
                </c:pt>
                <c:pt idx="449">
                  <c:v>1.336955324387013</c:v>
                </c:pt>
                <c:pt idx="450">
                  <c:v>1.336657396875008</c:v>
                </c:pt>
                <c:pt idx="451">
                  <c:v>1.336366161476042</c:v>
                </c:pt>
                <c:pt idx="452">
                  <c:v>1.336081695335747</c:v>
                </c:pt>
                <c:pt idx="453">
                  <c:v>1.33580407485796</c:v>
                </c:pt>
                <c:pt idx="454">
                  <c:v>1.33553337570641</c:v>
                </c:pt>
                <c:pt idx="455">
                  <c:v>1.335269672806491</c:v>
                </c:pt>
                <c:pt idx="456">
                  <c:v>1.335013040347054</c:v>
                </c:pt>
                <c:pt idx="457">
                  <c:v>1.334763551782063</c:v>
                </c:pt>
                <c:pt idx="458">
                  <c:v>1.334521279832429</c:v>
                </c:pt>
                <c:pt idx="459">
                  <c:v>1.334286296487752</c:v>
                </c:pt>
                <c:pt idx="460">
                  <c:v>1.334058673008008</c:v>
                </c:pt>
                <c:pt idx="461">
                  <c:v>1.333838479925341</c:v>
                </c:pt>
                <c:pt idx="462">
                  <c:v>1.333625787045841</c:v>
                </c:pt>
                <c:pt idx="463">
                  <c:v>1.33342066345127</c:v>
                </c:pt>
                <c:pt idx="464">
                  <c:v>1.333223177500754</c:v>
                </c:pt>
                <c:pt idx="465">
                  <c:v>1.333033396832624</c:v>
                </c:pt>
                <c:pt idx="466">
                  <c:v>1.332851388366118</c:v>
                </c:pt>
                <c:pt idx="467">
                  <c:v>1.332677218303133</c:v>
                </c:pt>
                <c:pt idx="468">
                  <c:v>1.332510952129981</c:v>
                </c:pt>
                <c:pt idx="469">
                  <c:v>1.332352654619141</c:v>
                </c:pt>
                <c:pt idx="470">
                  <c:v>1.33220238983101</c:v>
                </c:pt>
                <c:pt idx="471">
                  <c:v>1.33206022111561</c:v>
                </c:pt>
                <c:pt idx="472">
                  <c:v>1.331926211114417</c:v>
                </c:pt>
                <c:pt idx="473">
                  <c:v>1.331800421762098</c:v>
                </c:pt>
                <c:pt idx="474">
                  <c:v>1.331682914288138</c:v>
                </c:pt>
                <c:pt idx="475">
                  <c:v>1.33157374921875</c:v>
                </c:pt>
                <c:pt idx="476">
                  <c:v>1.33147298637855</c:v>
                </c:pt>
                <c:pt idx="477">
                  <c:v>1.331380684892282</c:v>
                </c:pt>
                <c:pt idx="478">
                  <c:v>1.331296903186645</c:v>
                </c:pt>
                <c:pt idx="479">
                  <c:v>1.33122169899196</c:v>
                </c:pt>
                <c:pt idx="480">
                  <c:v>1.33115512934401</c:v>
                </c:pt>
                <c:pt idx="481">
                  <c:v>1.331097250585638</c:v>
                </c:pt>
                <c:pt idx="482">
                  <c:v>1.3310481183687</c:v>
                </c:pt>
                <c:pt idx="483">
                  <c:v>1.331007787655647</c:v>
                </c:pt>
                <c:pt idx="484">
                  <c:v>1.330976312721362</c:v>
                </c:pt>
                <c:pt idx="485">
                  <c:v>1.330953747154874</c:v>
                </c:pt>
                <c:pt idx="486">
                  <c:v>1.330940143861126</c:v>
                </c:pt>
                <c:pt idx="487">
                  <c:v>1.330935555062711</c:v>
                </c:pt>
                <c:pt idx="488">
                  <c:v>1.33094003230163</c:v>
                </c:pt>
                <c:pt idx="489">
                  <c:v>1.330953626441048</c:v>
                </c:pt>
                <c:pt idx="490">
                  <c:v>1.330976387667</c:v>
                </c:pt>
                <c:pt idx="491">
                  <c:v>1.331008365490228</c:v>
                </c:pt>
                <c:pt idx="492">
                  <c:v>1.331049608747842</c:v>
                </c:pt>
                <c:pt idx="493">
                  <c:v>1.331100165605116</c:v>
                </c:pt>
                <c:pt idx="494">
                  <c:v>1.331160083557226</c:v>
                </c:pt>
                <c:pt idx="495">
                  <c:v>1.331229409431</c:v>
                </c:pt>
                <c:pt idx="496">
                  <c:v>1.33130818938667</c:v>
                </c:pt>
                <c:pt idx="497">
                  <c:v>1.33139646891962</c:v>
                </c:pt>
                <c:pt idx="498">
                  <c:v>1.331494292862089</c:v>
                </c:pt>
                <c:pt idx="499">
                  <c:v>1.331601705385139</c:v>
                </c:pt>
                <c:pt idx="500">
                  <c:v>1.33171875</c:v>
                </c:pt>
                <c:pt idx="501">
                  <c:v>1.331845469560177</c:v>
                </c:pt>
                <c:pt idx="502">
                  <c:v>1.331981906263067</c:v>
                </c:pt>
                <c:pt idx="503">
                  <c:v>1.33212810165172</c:v>
                </c:pt>
                <c:pt idx="504">
                  <c:v>1.33228409661653</c:v>
                </c:pt>
                <c:pt idx="505">
                  <c:v>1.332449931397126</c:v>
                </c:pt>
                <c:pt idx="506">
                  <c:v>1.332625645583974</c:v>
                </c:pt>
                <c:pt idx="507">
                  <c:v>1.33281127812021</c:v>
                </c:pt>
                <c:pt idx="508">
                  <c:v>1.333006867303357</c:v>
                </c:pt>
                <c:pt idx="509">
                  <c:v>1.333212450787097</c:v>
                </c:pt>
                <c:pt idx="510">
                  <c:v>1.333428065583</c:v>
                </c:pt>
                <c:pt idx="511">
                  <c:v>1.333653748062286</c:v>
                </c:pt>
                <c:pt idx="512">
                  <c:v>1.33388953395757</c:v>
                </c:pt>
                <c:pt idx="513">
                  <c:v>1.334135458364614</c:v>
                </c:pt>
                <c:pt idx="514">
                  <c:v>1.334391555744074</c:v>
                </c:pt>
                <c:pt idx="515">
                  <c:v>1.334657859923264</c:v>
                </c:pt>
                <c:pt idx="516">
                  <c:v>1.334934404097838</c:v>
                </c:pt>
                <c:pt idx="517">
                  <c:v>1.335221220833678</c:v>
                </c:pt>
                <c:pt idx="518">
                  <c:v>1.335518342068501</c:v>
                </c:pt>
                <c:pt idx="519">
                  <c:v>1.335825799113678</c:v>
                </c:pt>
                <c:pt idx="520">
                  <c:v>1.336143622656008</c:v>
                </c:pt>
                <c:pt idx="521">
                  <c:v>1.336471842759355</c:v>
                </c:pt>
                <c:pt idx="522">
                  <c:v>1.336810488866563</c:v>
                </c:pt>
                <c:pt idx="523">
                  <c:v>1.337159589801052</c:v>
                </c:pt>
                <c:pt idx="524">
                  <c:v>1.337519173768658</c:v>
                </c:pt>
                <c:pt idx="525">
                  <c:v>1.337889268359367</c:v>
                </c:pt>
                <c:pt idx="526">
                  <c:v>1.338269900549062</c:v>
                </c:pt>
                <c:pt idx="527">
                  <c:v>1.338661096701226</c:v>
                </c:pt>
                <c:pt idx="528">
                  <c:v>1.339062882568766</c:v>
                </c:pt>
                <c:pt idx="529">
                  <c:v>1.339475283295715</c:v>
                </c:pt>
                <c:pt idx="530">
                  <c:v>1.339898323419</c:v>
                </c:pt>
                <c:pt idx="531">
                  <c:v>1.340332026870192</c:v>
                </c:pt>
                <c:pt idx="532">
                  <c:v>1.340776416977218</c:v>
                </c:pt>
                <c:pt idx="533">
                  <c:v>1.341231516466192</c:v>
                </c:pt>
                <c:pt idx="534">
                  <c:v>1.341697347463082</c:v>
                </c:pt>
                <c:pt idx="535">
                  <c:v>1.342173931495514</c:v>
                </c:pt>
                <c:pt idx="536">
                  <c:v>1.342661289494436</c:v>
                </c:pt>
                <c:pt idx="537">
                  <c:v>1.343159441796063</c:v>
                </c:pt>
                <c:pt idx="538">
                  <c:v>1.343668408143349</c:v>
                </c:pt>
                <c:pt idx="539">
                  <c:v>1.344188207687984</c:v>
                </c:pt>
                <c:pt idx="540">
                  <c:v>1.344718858992</c:v>
                </c:pt>
                <c:pt idx="541">
                  <c:v>1.345260380029565</c:v>
                </c:pt>
                <c:pt idx="542">
                  <c:v>1.345812788188762</c:v>
                </c:pt>
                <c:pt idx="543">
                  <c:v>1.34637610027327</c:v>
                </c:pt>
                <c:pt idx="544">
                  <c:v>1.346950332504146</c:v>
                </c:pt>
                <c:pt idx="545">
                  <c:v>1.347535500521626</c:v>
                </c:pt>
                <c:pt idx="546">
                  <c:v>1.34813161938679</c:v>
                </c:pt>
                <c:pt idx="547">
                  <c:v>1.348738703583364</c:v>
                </c:pt>
                <c:pt idx="548">
                  <c:v>1.349356767019445</c:v>
                </c:pt>
                <c:pt idx="549">
                  <c:v>1.349985823029293</c:v>
                </c:pt>
                <c:pt idx="550">
                  <c:v>1.350625884375</c:v>
                </c:pt>
                <c:pt idx="551">
                  <c:v>1.351276963248322</c:v>
                </c:pt>
                <c:pt idx="552">
                  <c:v>1.351939071272386</c:v>
                </c:pt>
                <c:pt idx="553">
                  <c:v>1.35261221950345</c:v>
                </c:pt>
                <c:pt idx="554">
                  <c:v>1.353296418432641</c:v>
                </c:pt>
                <c:pt idx="555">
                  <c:v>1.353991677987741</c:v>
                </c:pt>
                <c:pt idx="556">
                  <c:v>1.354698007534894</c:v>
                </c:pt>
                <c:pt idx="557">
                  <c:v>1.355415415880353</c:v>
                </c:pt>
                <c:pt idx="558">
                  <c:v>1.356143911272285</c:v>
                </c:pt>
                <c:pt idx="559">
                  <c:v>1.356883501402442</c:v>
                </c:pt>
                <c:pt idx="560">
                  <c:v>1.35763419340799</c:v>
                </c:pt>
                <c:pt idx="561">
                  <c:v>1.35839599387324</c:v>
                </c:pt>
                <c:pt idx="562">
                  <c:v>1.3591689088313</c:v>
                </c:pt>
                <c:pt idx="563">
                  <c:v>1.35995294376596</c:v>
                </c:pt>
                <c:pt idx="564">
                  <c:v>1.360748103613402</c:v>
                </c:pt>
                <c:pt idx="565">
                  <c:v>1.361554392763874</c:v>
                </c:pt>
                <c:pt idx="566">
                  <c:v>1.362371815063558</c:v>
                </c:pt>
                <c:pt idx="567">
                  <c:v>1.363200373816231</c:v>
                </c:pt>
                <c:pt idx="568">
                  <c:v>1.364040071785033</c:v>
                </c:pt>
                <c:pt idx="569">
                  <c:v>1.364890911194231</c:v>
                </c:pt>
                <c:pt idx="570">
                  <c:v>1.365752893731008</c:v>
                </c:pt>
                <c:pt idx="571">
                  <c:v>1.3666260205471</c:v>
                </c:pt>
                <c:pt idx="572">
                  <c:v>1.367510292260665</c:v>
                </c:pt>
                <c:pt idx="573">
                  <c:v>1.368405708957988</c:v>
                </c:pt>
                <c:pt idx="574">
                  <c:v>1.369312270195178</c:v>
                </c:pt>
                <c:pt idx="575">
                  <c:v>1.370229975</c:v>
                </c:pt>
                <c:pt idx="576">
                  <c:v>1.371158821873598</c:v>
                </c:pt>
                <c:pt idx="577">
                  <c:v>1.372098808792172</c:v>
                </c:pt>
                <c:pt idx="578">
                  <c:v>1.373049933208886</c:v>
                </c:pt>
                <c:pt idx="579">
                  <c:v>1.37401219205546</c:v>
                </c:pt>
                <c:pt idx="580">
                  <c:v>1.37498558174401</c:v>
                </c:pt>
                <c:pt idx="581">
                  <c:v>1.37597009816873</c:v>
                </c:pt>
                <c:pt idx="582">
                  <c:v>1.37696573670774</c:v>
                </c:pt>
                <c:pt idx="583">
                  <c:v>1.377972492224737</c:v>
                </c:pt>
                <c:pt idx="584">
                  <c:v>1.378990359070802</c:v>
                </c:pt>
                <c:pt idx="585">
                  <c:v>1.380019331086133</c:v>
                </c:pt>
                <c:pt idx="586">
                  <c:v>1.381059401601778</c:v>
                </c:pt>
                <c:pt idx="587">
                  <c:v>1.382110563441415</c:v>
                </c:pt>
                <c:pt idx="588">
                  <c:v>1.383172808923074</c:v>
                </c:pt>
                <c:pt idx="589">
                  <c:v>1.384246129860941</c:v>
                </c:pt>
                <c:pt idx="590">
                  <c:v>1.385330517567</c:v>
                </c:pt>
                <c:pt idx="591">
                  <c:v>1.386425962852918</c:v>
                </c:pt>
                <c:pt idx="592">
                  <c:v>1.387532456031683</c:v>
                </c:pt>
                <c:pt idx="593">
                  <c:v>1.388649986919406</c:v>
                </c:pt>
                <c:pt idx="594">
                  <c:v>1.389778544837066</c:v>
                </c:pt>
                <c:pt idx="595">
                  <c:v>1.39091811861225</c:v>
                </c:pt>
                <c:pt idx="596">
                  <c:v>1.39206869658091</c:v>
                </c:pt>
                <c:pt idx="597">
                  <c:v>1.393230266589109</c:v>
                </c:pt>
                <c:pt idx="598">
                  <c:v>1.394402815994774</c:v>
                </c:pt>
                <c:pt idx="599">
                  <c:v>1.395586331669438</c:v>
                </c:pt>
                <c:pt idx="600">
                  <c:v>1.3967808</c:v>
                </c:pt>
                <c:pt idx="601">
                  <c:v>1.397986206890467</c:v>
                </c:pt>
                <c:pt idx="602">
                  <c:v>1.399202537763718</c:v>
                </c:pt>
                <c:pt idx="603">
                  <c:v>1.400429777563181</c:v>
                </c:pt>
                <c:pt idx="604">
                  <c:v>1.40166791075477</c:v>
                </c:pt>
                <c:pt idx="605">
                  <c:v>1.402916921328376</c:v>
                </c:pt>
                <c:pt idx="606">
                  <c:v>1.404176792799805</c:v>
                </c:pt>
                <c:pt idx="607">
                  <c:v>1.405447508212498</c:v>
                </c:pt>
                <c:pt idx="608">
                  <c:v>1.406729050139152</c:v>
                </c:pt>
                <c:pt idx="609">
                  <c:v>1.408021400683787</c:v>
                </c:pt>
                <c:pt idx="610">
                  <c:v>1.409324541482988</c:v>
                </c:pt>
                <c:pt idx="611">
                  <c:v>1.410638453708176</c:v>
                </c:pt>
                <c:pt idx="612">
                  <c:v>1.411963118066999</c:v>
                </c:pt>
                <c:pt idx="613">
                  <c:v>1.413298514805304</c:v>
                </c:pt>
                <c:pt idx="614">
                  <c:v>1.414644623708714</c:v>
                </c:pt>
                <c:pt idx="615">
                  <c:v>1.4160014241045</c:v>
                </c:pt>
                <c:pt idx="616">
                  <c:v>1.417368894863278</c:v>
                </c:pt>
                <c:pt idx="617">
                  <c:v>1.418747014400768</c:v>
                </c:pt>
                <c:pt idx="618">
                  <c:v>1.420135760679541</c:v>
                </c:pt>
                <c:pt idx="619">
                  <c:v>1.421535111210776</c:v>
                </c:pt>
                <c:pt idx="620">
                  <c:v>1.422945043056</c:v>
                </c:pt>
                <c:pt idx="621">
                  <c:v>1.424365532828845</c:v>
                </c:pt>
                <c:pt idx="622">
                  <c:v>1.425796556696794</c:v>
                </c:pt>
                <c:pt idx="623">
                  <c:v>1.427238090382921</c:v>
                </c:pt>
                <c:pt idx="624">
                  <c:v>1.428690109167698</c:v>
                </c:pt>
                <c:pt idx="625">
                  <c:v>1.430152587890625</c:v>
                </c:pt>
                <c:pt idx="626">
                  <c:v>1.431625500952094</c:v>
                </c:pt>
                <c:pt idx="627">
                  <c:v>1.433108822315116</c:v>
                </c:pt>
                <c:pt idx="628">
                  <c:v>1.434602525507006</c:v>
                </c:pt>
                <c:pt idx="629">
                  <c:v>1.436106583621206</c:v>
                </c:pt>
                <c:pt idx="630">
                  <c:v>1.437620969319</c:v>
                </c:pt>
                <c:pt idx="631">
                  <c:v>1.439145654831274</c:v>
                </c:pt>
                <c:pt idx="632">
                  <c:v>1.440680611960258</c:v>
                </c:pt>
                <c:pt idx="633">
                  <c:v>1.442225812081282</c:v>
                </c:pt>
                <c:pt idx="634">
                  <c:v>1.443781226144522</c:v>
                </c:pt>
                <c:pt idx="635">
                  <c:v>1.44534682467676</c:v>
                </c:pt>
                <c:pt idx="636">
                  <c:v>1.446922577783086</c:v>
                </c:pt>
                <c:pt idx="637">
                  <c:v>1.448508455148745</c:v>
                </c:pt>
                <c:pt idx="638">
                  <c:v>1.45010442604079</c:v>
                </c:pt>
                <c:pt idx="639">
                  <c:v>1.451710459309868</c:v>
                </c:pt>
                <c:pt idx="640">
                  <c:v>1.453326523392</c:v>
                </c:pt>
                <c:pt idx="641">
                  <c:v>1.454952586310264</c:v>
                </c:pt>
                <c:pt idx="642">
                  <c:v>1.456588615676603</c:v>
                </c:pt>
                <c:pt idx="643">
                  <c:v>1.458234578693552</c:v>
                </c:pt>
                <c:pt idx="644">
                  <c:v>1.459890442155969</c:v>
                </c:pt>
                <c:pt idx="645">
                  <c:v>1.461556172452874</c:v>
                </c:pt>
                <c:pt idx="646">
                  <c:v>1.46323173556902</c:v>
                </c:pt>
                <c:pt idx="647">
                  <c:v>1.464917097086855</c:v>
                </c:pt>
                <c:pt idx="648">
                  <c:v>1.466612222188093</c:v>
                </c:pt>
                <c:pt idx="649">
                  <c:v>1.468317075655584</c:v>
                </c:pt>
                <c:pt idx="650">
                  <c:v>1.470031621875</c:v>
                </c:pt>
                <c:pt idx="651">
                  <c:v>1.471755824836622</c:v>
                </c:pt>
                <c:pt idx="652">
                  <c:v>1.473489648137016</c:v>
                </c:pt>
                <c:pt idx="653">
                  <c:v>1.47523305498094</c:v>
                </c:pt>
                <c:pt idx="654">
                  <c:v>1.47698600818289</c:v>
                </c:pt>
                <c:pt idx="655">
                  <c:v>1.478748470169</c:v>
                </c:pt>
                <c:pt idx="656">
                  <c:v>1.480520402978734</c:v>
                </c:pt>
                <c:pt idx="657">
                  <c:v>1.482301768266643</c:v>
                </c:pt>
                <c:pt idx="658">
                  <c:v>1.484092527304117</c:v>
                </c:pt>
                <c:pt idx="659">
                  <c:v>1.485892640981124</c:v>
                </c:pt>
                <c:pt idx="660">
                  <c:v>1.487702069808</c:v>
                </c:pt>
                <c:pt idx="661">
                  <c:v>1.489520773917112</c:v>
                </c:pt>
                <c:pt idx="662">
                  <c:v>1.49134871306473</c:v>
                </c:pt>
                <c:pt idx="663">
                  <c:v>1.49318584663265</c:v>
                </c:pt>
                <c:pt idx="664">
                  <c:v>1.495032133630034</c:v>
                </c:pt>
                <c:pt idx="665">
                  <c:v>1.496887532695126</c:v>
                </c:pt>
                <c:pt idx="666">
                  <c:v>1.498752002096998</c:v>
                </c:pt>
                <c:pt idx="667">
                  <c:v>1.500625499737312</c:v>
                </c:pt>
                <c:pt idx="668">
                  <c:v>1.502507983152062</c:v>
                </c:pt>
                <c:pt idx="669">
                  <c:v>1.504399409513321</c:v>
                </c:pt>
                <c:pt idx="670">
                  <c:v>1.506299735630992</c:v>
                </c:pt>
                <c:pt idx="671">
                  <c:v>1.50820891795459</c:v>
                </c:pt>
                <c:pt idx="672">
                  <c:v>1.510126912574907</c:v>
                </c:pt>
                <c:pt idx="673">
                  <c:v>1.512053675225878</c:v>
                </c:pt>
                <c:pt idx="674">
                  <c:v>1.513989161286226</c:v>
                </c:pt>
                <c:pt idx="675">
                  <c:v>1.51593332578125</c:v>
                </c:pt>
                <c:pt idx="676">
                  <c:v>1.517886123384622</c:v>
                </c:pt>
                <c:pt idx="677">
                  <c:v>1.519847508420062</c:v>
                </c:pt>
                <c:pt idx="678">
                  <c:v>1.521817434863128</c:v>
                </c:pt>
                <c:pt idx="679">
                  <c:v>1.523795856342941</c:v>
                </c:pt>
                <c:pt idx="680">
                  <c:v>1.525782726144</c:v>
                </c:pt>
                <c:pt idx="681">
                  <c:v>1.527777997207818</c:v>
                </c:pt>
                <c:pt idx="682">
                  <c:v>1.529781622134778</c:v>
                </c:pt>
                <c:pt idx="683">
                  <c:v>1.531793553185826</c:v>
                </c:pt>
                <c:pt idx="684">
                  <c:v>1.533813742284234</c:v>
                </c:pt>
                <c:pt idx="685">
                  <c:v>1.535842141017375</c:v>
                </c:pt>
                <c:pt idx="686">
                  <c:v>1.537878700638406</c:v>
                </c:pt>
                <c:pt idx="687">
                  <c:v>1.539923372068078</c:v>
                </c:pt>
                <c:pt idx="688">
                  <c:v>1.54197610589651</c:v>
                </c:pt>
                <c:pt idx="689">
                  <c:v>1.544036852384818</c:v>
                </c:pt>
                <c:pt idx="690">
                  <c:v>1.546105561467011</c:v>
                </c:pt>
                <c:pt idx="691">
                  <c:v>1.548182182751617</c:v>
                </c:pt>
                <c:pt idx="692">
                  <c:v>1.550266665523523</c:v>
                </c:pt>
                <c:pt idx="693">
                  <c:v>1.552358958745697</c:v>
                </c:pt>
                <c:pt idx="694">
                  <c:v>1.554459011060906</c:v>
                </c:pt>
                <c:pt idx="695">
                  <c:v>1.5565667707935</c:v>
                </c:pt>
                <c:pt idx="696">
                  <c:v>1.558682185951158</c:v>
                </c:pt>
                <c:pt idx="697">
                  <c:v>1.5608052042266</c:v>
                </c:pt>
                <c:pt idx="698">
                  <c:v>1.562935772999412</c:v>
                </c:pt>
                <c:pt idx="699">
                  <c:v>1.565073839337728</c:v>
                </c:pt>
                <c:pt idx="700">
                  <c:v>1.56721935</c:v>
                </c:pt>
                <c:pt idx="701">
                  <c:v>1.569372251436758</c:v>
                </c:pt>
                <c:pt idx="702">
                  <c:v>1.571532489792346</c:v>
                </c:pt>
                <c:pt idx="703">
                  <c:v>1.573700010906685</c:v>
                </c:pt>
                <c:pt idx="704">
                  <c:v>1.57587476031701</c:v>
                </c:pt>
                <c:pt idx="705">
                  <c:v>1.578056683259625</c:v>
                </c:pt>
                <c:pt idx="706">
                  <c:v>1.580245724671668</c:v>
                </c:pt>
                <c:pt idx="707">
                  <c:v>1.582441829192797</c:v>
                </c:pt>
                <c:pt idx="708">
                  <c:v>1.584644941167038</c:v>
                </c:pt>
                <c:pt idx="709">
                  <c:v>1.586855004644477</c:v>
                </c:pt>
                <c:pt idx="710">
                  <c:v>1.589071963383</c:v>
                </c:pt>
                <c:pt idx="711">
                  <c:v>1.591295760850066</c:v>
                </c:pt>
                <c:pt idx="712">
                  <c:v>1.593526340224435</c:v>
                </c:pt>
                <c:pt idx="713">
                  <c:v>1.595763644397985</c:v>
                </c:pt>
                <c:pt idx="714">
                  <c:v>1.598007615977354</c:v>
                </c:pt>
                <c:pt idx="715">
                  <c:v>1.60025819728575</c:v>
                </c:pt>
                <c:pt idx="716">
                  <c:v>1.602515330364726</c:v>
                </c:pt>
                <c:pt idx="717">
                  <c:v>1.60477895697586</c:v>
                </c:pt>
                <c:pt idx="718">
                  <c:v>1.607049018602581</c:v>
                </c:pt>
                <c:pt idx="719">
                  <c:v>1.609325456451866</c:v>
                </c:pt>
                <c:pt idx="720">
                  <c:v>1.611608211456</c:v>
                </c:pt>
                <c:pt idx="721">
                  <c:v>1.613897224274335</c:v>
                </c:pt>
                <c:pt idx="722">
                  <c:v>1.616192435295034</c:v>
                </c:pt>
                <c:pt idx="723">
                  <c:v>1.618493784636824</c:v>
                </c:pt>
                <c:pt idx="724">
                  <c:v>1.620801212150738</c:v>
                </c:pt>
                <c:pt idx="725">
                  <c:v>1.623114657421874</c:v>
                </c:pt>
                <c:pt idx="726">
                  <c:v>1.625434059771142</c:v>
                </c:pt>
                <c:pt idx="727">
                  <c:v>1.627759358257006</c:v>
                </c:pt>
                <c:pt idx="728">
                  <c:v>1.630090491677246</c:v>
                </c:pt>
                <c:pt idx="729">
                  <c:v>1.632427398570694</c:v>
                </c:pt>
                <c:pt idx="730">
                  <c:v>1.634770017219</c:v>
                </c:pt>
                <c:pt idx="731">
                  <c:v>1.637118285648364</c:v>
                </c:pt>
                <c:pt idx="732">
                  <c:v>1.63947214163131</c:v>
                </c:pt>
                <c:pt idx="733">
                  <c:v>1.641831522688372</c:v>
                </c:pt>
                <c:pt idx="734">
                  <c:v>1.644196366089962</c:v>
                </c:pt>
                <c:pt idx="735">
                  <c:v>1.646566608858</c:v>
                </c:pt>
                <c:pt idx="736">
                  <c:v>1.648942187767734</c:v>
                </c:pt>
                <c:pt idx="737">
                  <c:v>1.651323039349435</c:v>
                </c:pt>
                <c:pt idx="738">
                  <c:v>1.653709099890229</c:v>
                </c:pt>
                <c:pt idx="739">
                  <c:v>1.656100305435764</c:v>
                </c:pt>
                <c:pt idx="740">
                  <c:v>1.658496591792</c:v>
                </c:pt>
                <c:pt idx="741">
                  <c:v>1.660897894526954</c:v>
                </c:pt>
                <c:pt idx="742">
                  <c:v>1.663304148972442</c:v>
                </c:pt>
                <c:pt idx="743">
                  <c:v>1.665715290225842</c:v>
                </c:pt>
                <c:pt idx="744">
                  <c:v>1.668131253151826</c:v>
                </c:pt>
                <c:pt idx="745">
                  <c:v>1.670551972384125</c:v>
                </c:pt>
                <c:pt idx="746">
                  <c:v>1.67297738232727</c:v>
                </c:pt>
                <c:pt idx="747">
                  <c:v>1.675407417158345</c:v>
                </c:pt>
                <c:pt idx="748">
                  <c:v>1.677842010828741</c:v>
                </c:pt>
                <c:pt idx="749">
                  <c:v>1.680281097065873</c:v>
                </c:pt>
                <c:pt idx="750">
                  <c:v>1.682724609374991</c:v>
                </c:pt>
                <c:pt idx="751">
                  <c:v>1.685172481040902</c:v>
                </c:pt>
                <c:pt idx="752">
                  <c:v>1.687624645129645</c:v>
                </c:pt>
                <c:pt idx="753">
                  <c:v>1.69008103449044</c:v>
                </c:pt>
                <c:pt idx="754">
                  <c:v>1.69254158175713</c:v>
                </c:pt>
                <c:pt idx="755">
                  <c:v>1.69500621935025</c:v>
                </c:pt>
                <c:pt idx="756">
                  <c:v>1.697474879478574</c:v>
                </c:pt>
                <c:pt idx="757">
                  <c:v>1.699947494140934</c:v>
                </c:pt>
                <c:pt idx="758">
                  <c:v>1.70242399512795</c:v>
                </c:pt>
                <c:pt idx="759">
                  <c:v>1.704904314023822</c:v>
                </c:pt>
                <c:pt idx="760">
                  <c:v>1.707388382207993</c:v>
                </c:pt>
                <c:pt idx="761">
                  <c:v>1.709876130857012</c:v>
                </c:pt>
                <c:pt idx="762">
                  <c:v>1.712367490946172</c:v>
                </c:pt>
                <c:pt idx="763">
                  <c:v>1.71486239325134</c:v>
                </c:pt>
                <c:pt idx="764">
                  <c:v>1.717360768350672</c:v>
                </c:pt>
                <c:pt idx="765">
                  <c:v>1.719862546626378</c:v>
                </c:pt>
                <c:pt idx="766">
                  <c:v>1.722367658266438</c:v>
                </c:pt>
                <c:pt idx="767">
                  <c:v>1.724876033266406</c:v>
                </c:pt>
                <c:pt idx="768">
                  <c:v>1.727387601431107</c:v>
                </c:pt>
                <c:pt idx="769">
                  <c:v>1.729902292376402</c:v>
                </c:pt>
                <c:pt idx="770">
                  <c:v>1.732420035531004</c:v>
                </c:pt>
                <c:pt idx="771">
                  <c:v>1.734940760138084</c:v>
                </c:pt>
                <c:pt idx="772">
                  <c:v>1.737464395257138</c:v>
                </c:pt>
                <c:pt idx="773">
                  <c:v>1.739990869765773</c:v>
                </c:pt>
                <c:pt idx="774">
                  <c:v>1.742520112361258</c:v>
                </c:pt>
                <c:pt idx="775">
                  <c:v>1.745052051562506</c:v>
                </c:pt>
                <c:pt idx="776">
                  <c:v>1.747586615711657</c:v>
                </c:pt>
                <c:pt idx="777">
                  <c:v>1.750123732975952</c:v>
                </c:pt>
                <c:pt idx="778">
                  <c:v>1.752663331349366</c:v>
                </c:pt>
                <c:pt idx="779">
                  <c:v>1.755205338654436</c:v>
                </c:pt>
                <c:pt idx="780">
                  <c:v>1.75774968254399</c:v>
                </c:pt>
                <c:pt idx="781">
                  <c:v>1.760296290502902</c:v>
                </c:pt>
                <c:pt idx="782">
                  <c:v>1.762845089849823</c:v>
                </c:pt>
                <c:pt idx="783">
                  <c:v>1.765396007738913</c:v>
                </c:pt>
                <c:pt idx="784">
                  <c:v>1.767948971161687</c:v>
                </c:pt>
                <c:pt idx="785">
                  <c:v>1.770503906948635</c:v>
                </c:pt>
                <c:pt idx="786">
                  <c:v>1.77306074177105</c:v>
                </c:pt>
                <c:pt idx="787">
                  <c:v>1.77561940214278</c:v>
                </c:pt>
                <c:pt idx="788">
                  <c:v>1.778179814421955</c:v>
                </c:pt>
                <c:pt idx="789">
                  <c:v>1.780741904812722</c:v>
                </c:pt>
                <c:pt idx="790">
                  <c:v>1.783305599367003</c:v>
                </c:pt>
                <c:pt idx="791">
                  <c:v>1.785870823986307</c:v>
                </c:pt>
                <c:pt idx="792">
                  <c:v>1.788437504423376</c:v>
                </c:pt>
                <c:pt idx="793">
                  <c:v>1.791005566283992</c:v>
                </c:pt>
                <c:pt idx="794">
                  <c:v>1.79357493502875</c:v>
                </c:pt>
                <c:pt idx="795">
                  <c:v>1.796145535974763</c:v>
                </c:pt>
                <c:pt idx="796">
                  <c:v>1.79871729429739</c:v>
                </c:pt>
                <c:pt idx="797">
                  <c:v>1.80129013503209</c:v>
                </c:pt>
                <c:pt idx="798">
                  <c:v>1.803863983076054</c:v>
                </c:pt>
                <c:pt idx="799">
                  <c:v>1.806438763190018</c:v>
                </c:pt>
                <c:pt idx="800">
                  <c:v>1.809014399999991</c:v>
                </c:pt>
                <c:pt idx="801">
                  <c:v>1.811590817999037</c:v>
                </c:pt>
                <c:pt idx="802">
                  <c:v>1.814167941548995</c:v>
                </c:pt>
                <c:pt idx="803">
                  <c:v>1.816745694882175</c:v>
                </c:pt>
                <c:pt idx="804">
                  <c:v>1.819324002103242</c:v>
                </c:pt>
                <c:pt idx="805">
                  <c:v>1.821902787190867</c:v>
                </c:pt>
                <c:pt idx="806">
                  <c:v>1.824481973999494</c:v>
                </c:pt>
                <c:pt idx="807">
                  <c:v>1.827061486261078</c:v>
                </c:pt>
                <c:pt idx="808">
                  <c:v>1.829641247586869</c:v>
                </c:pt>
                <c:pt idx="809">
                  <c:v>1.832221181469166</c:v>
                </c:pt>
                <c:pt idx="810">
                  <c:v>1.834801211282991</c:v>
                </c:pt>
                <c:pt idx="811">
                  <c:v>1.837381260287956</c:v>
                </c:pt>
                <c:pt idx="812">
                  <c:v>1.839961251629876</c:v>
                </c:pt>
                <c:pt idx="813">
                  <c:v>1.842541108342684</c:v>
                </c:pt>
                <c:pt idx="814">
                  <c:v>1.845120753349982</c:v>
                </c:pt>
                <c:pt idx="815">
                  <c:v>1.847700109467</c:v>
                </c:pt>
                <c:pt idx="816">
                  <c:v>1.850279099402158</c:v>
                </c:pt>
                <c:pt idx="817">
                  <c:v>1.852857645758948</c:v>
                </c:pt>
                <c:pt idx="818">
                  <c:v>1.855435671037622</c:v>
                </c:pt>
                <c:pt idx="819">
                  <c:v>1.858013097636956</c:v>
                </c:pt>
                <c:pt idx="820">
                  <c:v>1.860589847856</c:v>
                </c:pt>
                <c:pt idx="821">
                  <c:v>1.863165843895826</c:v>
                </c:pt>
                <c:pt idx="822">
                  <c:v>1.865741007861275</c:v>
                </c:pt>
                <c:pt idx="823">
                  <c:v>1.868315261762727</c:v>
                </c:pt>
                <c:pt idx="824">
                  <c:v>1.870888527517787</c:v>
                </c:pt>
                <c:pt idx="825">
                  <c:v>1.873460726953125</c:v>
                </c:pt>
                <c:pt idx="826">
                  <c:v>1.876031781806182</c:v>
                </c:pt>
                <c:pt idx="827">
                  <c:v>1.878601613726896</c:v>
                </c:pt>
                <c:pt idx="828">
                  <c:v>1.881170144279485</c:v>
                </c:pt>
                <c:pt idx="829">
                  <c:v>1.883737294944177</c:v>
                </c:pt>
                <c:pt idx="830">
                  <c:v>1.886302987119</c:v>
                </c:pt>
                <c:pt idx="831">
                  <c:v>1.888867142121454</c:v>
                </c:pt>
                <c:pt idx="832">
                  <c:v>1.891429681190331</c:v>
                </c:pt>
                <c:pt idx="833">
                  <c:v>1.893990525487462</c:v>
                </c:pt>
                <c:pt idx="834">
                  <c:v>1.896549596099402</c:v>
                </c:pt>
                <c:pt idx="835">
                  <c:v>1.89910681403925</c:v>
                </c:pt>
                <c:pt idx="836">
                  <c:v>1.901662100248366</c:v>
                </c:pt>
                <c:pt idx="837">
                  <c:v>1.904215375598126</c:v>
                </c:pt>
                <c:pt idx="838">
                  <c:v>1.906766560891674</c:v>
                </c:pt>
                <c:pt idx="839">
                  <c:v>1.90931557686566</c:v>
                </c:pt>
                <c:pt idx="840">
                  <c:v>1.911862344191996</c:v>
                </c:pt>
                <c:pt idx="841">
                  <c:v>1.914406783479639</c:v>
                </c:pt>
                <c:pt idx="842">
                  <c:v>1.916948815276284</c:v>
                </c:pt>
                <c:pt idx="843">
                  <c:v>1.91948836007013</c:v>
                </c:pt>
                <c:pt idx="844">
                  <c:v>1.922025338291666</c:v>
                </c:pt>
                <c:pt idx="845">
                  <c:v>1.924559670315374</c:v>
                </c:pt>
                <c:pt idx="846">
                  <c:v>1.92709127646151</c:v>
                </c:pt>
                <c:pt idx="847">
                  <c:v>1.929620076997834</c:v>
                </c:pt>
                <c:pt idx="848">
                  <c:v>1.932145992141378</c:v>
                </c:pt>
                <c:pt idx="849">
                  <c:v>1.934668942060159</c:v>
                </c:pt>
                <c:pt idx="850">
                  <c:v>1.937188846875005</c:v>
                </c:pt>
                <c:pt idx="851">
                  <c:v>1.939705626661192</c:v>
                </c:pt>
                <c:pt idx="852">
                  <c:v>1.942219201450308</c:v>
                </c:pt>
                <c:pt idx="853">
                  <c:v>1.944729491231917</c:v>
                </c:pt>
                <c:pt idx="854">
                  <c:v>1.947236415955366</c:v>
                </c:pt>
                <c:pt idx="855">
                  <c:v>1.949739895531489</c:v>
                </c:pt>
                <c:pt idx="856">
                  <c:v>1.952239849834414</c:v>
                </c:pt>
                <c:pt idx="857">
                  <c:v>1.954736198703224</c:v>
                </c:pt>
                <c:pt idx="858">
                  <c:v>1.957228861943804</c:v>
                </c:pt>
                <c:pt idx="859">
                  <c:v>1.959717759330516</c:v>
                </c:pt>
                <c:pt idx="860">
                  <c:v>1.962202810608006</c:v>
                </c:pt>
                <c:pt idx="861">
                  <c:v>1.964683935492906</c:v>
                </c:pt>
                <c:pt idx="862">
                  <c:v>1.967161053675606</c:v>
                </c:pt>
                <c:pt idx="863">
                  <c:v>1.969634084822026</c:v>
                </c:pt>
                <c:pt idx="864">
                  <c:v>1.972102948575322</c:v>
                </c:pt>
                <c:pt idx="865">
                  <c:v>1.974567564557637</c:v>
                </c:pt>
                <c:pt idx="866">
                  <c:v>1.977027852371878</c:v>
                </c:pt>
                <c:pt idx="867">
                  <c:v>1.979483731603494</c:v>
                </c:pt>
                <c:pt idx="868">
                  <c:v>1.981935121822146</c:v>
                </c:pt>
                <c:pt idx="869">
                  <c:v>1.98438194258351</c:v>
                </c:pt>
                <c:pt idx="870">
                  <c:v>1.986824113430995</c:v>
                </c:pt>
                <c:pt idx="871">
                  <c:v>1.98926155389757</c:v>
                </c:pt>
                <c:pt idx="872">
                  <c:v>1.991694183507388</c:v>
                </c:pt>
                <c:pt idx="873">
                  <c:v>1.994121921777664</c:v>
                </c:pt>
                <c:pt idx="874">
                  <c:v>1.996544688220294</c:v>
                </c:pt>
                <c:pt idx="875">
                  <c:v>1.998962402343755</c:v>
                </c:pt>
                <c:pt idx="876">
                  <c:v>2.0013749836547</c:v>
                </c:pt>
                <c:pt idx="877">
                  <c:v>2.003782351659841</c:v>
                </c:pt>
                <c:pt idx="878">
                  <c:v>2.006184425867605</c:v>
                </c:pt>
                <c:pt idx="879">
                  <c:v>2.00858112578994</c:v>
                </c:pt>
                <c:pt idx="880">
                  <c:v>2.010972370944</c:v>
                </c:pt>
                <c:pt idx="881">
                  <c:v>2.013358080853999</c:v>
                </c:pt>
                <c:pt idx="882">
                  <c:v>2.015738175052858</c:v>
                </c:pt>
                <c:pt idx="883">
                  <c:v>2.018112573084007</c:v>
                </c:pt>
                <c:pt idx="884">
                  <c:v>2.020481194503119</c:v>
                </c:pt>
                <c:pt idx="885">
                  <c:v>2.022843958879874</c:v>
                </c:pt>
                <c:pt idx="886">
                  <c:v>2.025200785799686</c:v>
                </c:pt>
                <c:pt idx="887">
                  <c:v>2.027551594865481</c:v>
                </c:pt>
                <c:pt idx="888">
                  <c:v>2.029896305699389</c:v>
                </c:pt>
                <c:pt idx="889">
                  <c:v>2.032234837944599</c:v>
                </c:pt>
                <c:pt idx="890">
                  <c:v>2.034567111267</c:v>
                </c:pt>
                <c:pt idx="891">
                  <c:v>2.036893045356988</c:v>
                </c:pt>
                <c:pt idx="892">
                  <c:v>2.039212559931203</c:v>
                </c:pt>
                <c:pt idx="893">
                  <c:v>2.041525574734276</c:v>
                </c:pt>
                <c:pt idx="894">
                  <c:v>2.043832009540586</c:v>
                </c:pt>
                <c:pt idx="895">
                  <c:v>2.046131784156021</c:v>
                </c:pt>
                <c:pt idx="896">
                  <c:v>2.048424818419641</c:v>
                </c:pt>
                <c:pt idx="897">
                  <c:v>2.05071103220558</c:v>
                </c:pt>
                <c:pt idx="898">
                  <c:v>2.052990345424694</c:v>
                </c:pt>
                <c:pt idx="899">
                  <c:v>2.055262678026308</c:v>
                </c:pt>
                <c:pt idx="900">
                  <c:v>2.057527950000001</c:v>
                </c:pt>
                <c:pt idx="901">
                  <c:v>2.059786081377341</c:v>
                </c:pt>
                <c:pt idx="902">
                  <c:v>2.062036992233627</c:v>
                </c:pt>
                <c:pt idx="903">
                  <c:v>2.064280602689665</c:v>
                </c:pt>
                <c:pt idx="904">
                  <c:v>2.06651683291349</c:v>
                </c:pt>
                <c:pt idx="905">
                  <c:v>2.068745603122123</c:v>
                </c:pt>
                <c:pt idx="906">
                  <c:v>2.070966833583334</c:v>
                </c:pt>
                <c:pt idx="907">
                  <c:v>2.07318044461739</c:v>
                </c:pt>
                <c:pt idx="908">
                  <c:v>2.075386356598718</c:v>
                </c:pt>
                <c:pt idx="909">
                  <c:v>2.077584489957858</c:v>
                </c:pt>
                <c:pt idx="910">
                  <c:v>2.079774765183</c:v>
                </c:pt>
                <c:pt idx="911">
                  <c:v>2.081957102821846</c:v>
                </c:pt>
                <c:pt idx="912">
                  <c:v>2.084131423483331</c:v>
                </c:pt>
                <c:pt idx="913">
                  <c:v>2.086297647839393</c:v>
                </c:pt>
                <c:pt idx="914">
                  <c:v>2.088455696626634</c:v>
                </c:pt>
                <c:pt idx="915">
                  <c:v>2.090605490648191</c:v>
                </c:pt>
                <c:pt idx="916">
                  <c:v>2.092746950775598</c:v>
                </c:pt>
                <c:pt idx="917">
                  <c:v>2.094879997950037</c:v>
                </c:pt>
                <c:pt idx="918">
                  <c:v>2.097004553184662</c:v>
                </c:pt>
                <c:pt idx="919">
                  <c:v>2.099120537566048</c:v>
                </c:pt>
                <c:pt idx="920">
                  <c:v>2.10122787225602</c:v>
                </c:pt>
                <c:pt idx="921">
                  <c:v>2.103326478493338</c:v>
                </c:pt>
                <c:pt idx="922">
                  <c:v>2.105416277595521</c:v>
                </c:pt>
                <c:pt idx="923">
                  <c:v>2.107497190960604</c:v>
                </c:pt>
                <c:pt idx="924">
                  <c:v>2.109569140068818</c:v>
                </c:pt>
                <c:pt idx="925">
                  <c:v>2.111632046484375</c:v>
                </c:pt>
                <c:pt idx="926">
                  <c:v>2.113685831857222</c:v>
                </c:pt>
                <c:pt idx="927">
                  <c:v>2.115730417924786</c:v>
                </c:pt>
                <c:pt idx="928">
                  <c:v>2.117765726513724</c:v>
                </c:pt>
                <c:pt idx="929">
                  <c:v>2.119791679541675</c:v>
                </c:pt>
                <c:pt idx="930">
                  <c:v>2.121808199018977</c:v>
                </c:pt>
                <c:pt idx="931">
                  <c:v>2.123815207050545</c:v>
                </c:pt>
                <c:pt idx="932">
                  <c:v>2.125812625837378</c:v>
                </c:pt>
                <c:pt idx="933">
                  <c:v>2.127800377678555</c:v>
                </c:pt>
                <c:pt idx="934">
                  <c:v>2.129778384972842</c:v>
                </c:pt>
                <c:pt idx="935">
                  <c:v>2.1317465702205</c:v>
                </c:pt>
                <c:pt idx="936">
                  <c:v>2.133704856025026</c:v>
                </c:pt>
                <c:pt idx="937">
                  <c:v>2.135653165094793</c:v>
                </c:pt>
                <c:pt idx="938">
                  <c:v>2.137591420245109</c:v>
                </c:pt>
                <c:pt idx="939">
                  <c:v>2.139519544399544</c:v>
                </c:pt>
                <c:pt idx="940">
                  <c:v>2.141437460592001</c:v>
                </c:pt>
                <c:pt idx="941">
                  <c:v>2.143345091968335</c:v>
                </c:pt>
                <c:pt idx="942">
                  <c:v>2.145242361788123</c:v>
                </c:pt>
                <c:pt idx="943">
                  <c:v>2.147129193426422</c:v>
                </c:pt>
                <c:pt idx="944">
                  <c:v>2.149005510375506</c:v>
                </c:pt>
                <c:pt idx="945">
                  <c:v>2.150871236246625</c:v>
                </c:pt>
                <c:pt idx="946">
                  <c:v>2.15272629477175</c:v>
                </c:pt>
                <c:pt idx="947">
                  <c:v>2.154570609805325</c:v>
                </c:pt>
                <c:pt idx="948">
                  <c:v>2.156404105326013</c:v>
                </c:pt>
                <c:pt idx="949">
                  <c:v>2.158226705438455</c:v>
                </c:pt>
                <c:pt idx="950">
                  <c:v>2.160038334375</c:v>
                </c:pt>
                <c:pt idx="951">
                  <c:v>2.161838916497482</c:v>
                </c:pt>
                <c:pt idx="952">
                  <c:v>2.163628376298947</c:v>
                </c:pt>
                <c:pt idx="953">
                  <c:v>2.165406638405411</c:v>
                </c:pt>
                <c:pt idx="954">
                  <c:v>2.167173627577633</c:v>
                </c:pt>
                <c:pt idx="955">
                  <c:v>2.168929268712784</c:v>
                </c:pt>
                <c:pt idx="956">
                  <c:v>2.170673486846254</c:v>
                </c:pt>
                <c:pt idx="957">
                  <c:v>2.172406207153514</c:v>
                </c:pt>
                <c:pt idx="958">
                  <c:v>2.174127354951658</c:v>
                </c:pt>
                <c:pt idx="959">
                  <c:v>2.175836855701202</c:v>
                </c:pt>
                <c:pt idx="960">
                  <c:v>2.177534635008</c:v>
                </c:pt>
                <c:pt idx="961">
                  <c:v>2.179220618624791</c:v>
                </c:pt>
                <c:pt idx="962">
                  <c:v>2.180894732453061</c:v>
                </c:pt>
                <c:pt idx="963">
                  <c:v>2.182556902544719</c:v>
                </c:pt>
                <c:pt idx="964">
                  <c:v>2.184207055103961</c:v>
                </c:pt>
                <c:pt idx="965">
                  <c:v>2.185845116488822</c:v>
                </c:pt>
                <c:pt idx="966">
                  <c:v>2.18747101321332</c:v>
                </c:pt>
                <c:pt idx="967">
                  <c:v>2.189084671948583</c:v>
                </c:pt>
                <c:pt idx="968">
                  <c:v>2.190686019525179</c:v>
                </c:pt>
                <c:pt idx="969">
                  <c:v>2.192274982934591</c:v>
                </c:pt>
                <c:pt idx="970">
                  <c:v>2.193851489331</c:v>
                </c:pt>
                <c:pt idx="971">
                  <c:v>2.195415466033057</c:v>
                </c:pt>
                <c:pt idx="972">
                  <c:v>2.196966840525635</c:v>
                </c:pt>
                <c:pt idx="973">
                  <c:v>2.19850554046155</c:v>
                </c:pt>
                <c:pt idx="974">
                  <c:v>2.20003149366334</c:v>
                </c:pt>
                <c:pt idx="975">
                  <c:v>2.201544628125</c:v>
                </c:pt>
                <c:pt idx="976">
                  <c:v>2.203044872013743</c:v>
                </c:pt>
                <c:pt idx="977">
                  <c:v>2.20453215367174</c:v>
                </c:pt>
                <c:pt idx="978">
                  <c:v>2.206006401617845</c:v>
                </c:pt>
                <c:pt idx="979">
                  <c:v>2.207467544549441</c:v>
                </c:pt>
                <c:pt idx="980">
                  <c:v>2.208915511344</c:v>
                </c:pt>
                <c:pt idx="981">
                  <c:v>2.210350231061089</c:v>
                </c:pt>
                <c:pt idx="982">
                  <c:v>2.211771632943899</c:v>
                </c:pt>
                <c:pt idx="983">
                  <c:v>2.213179646421116</c:v>
                </c:pt>
                <c:pt idx="984">
                  <c:v>2.214574201108562</c:v>
                </c:pt>
                <c:pt idx="985">
                  <c:v>2.215955226811125</c:v>
                </c:pt>
                <c:pt idx="986">
                  <c:v>2.217322653524328</c:v>
                </c:pt>
                <c:pt idx="987">
                  <c:v>2.21867641143616</c:v>
                </c:pt>
                <c:pt idx="988">
                  <c:v>2.220016430928818</c:v>
                </c:pt>
                <c:pt idx="989">
                  <c:v>2.22134264258049</c:v>
                </c:pt>
                <c:pt idx="990">
                  <c:v>2.222654977167</c:v>
                </c:pt>
                <c:pt idx="991">
                  <c:v>2.22395336566368</c:v>
                </c:pt>
                <c:pt idx="992">
                  <c:v>2.22523773924706</c:v>
                </c:pt>
                <c:pt idx="993">
                  <c:v>2.226508029296566</c:v>
                </c:pt>
                <c:pt idx="994">
                  <c:v>2.22776416739646</c:v>
                </c:pt>
                <c:pt idx="995">
                  <c:v>2.22900608533725</c:v>
                </c:pt>
                <c:pt idx="996">
                  <c:v>2.23023371511787</c:v>
                </c:pt>
                <c:pt idx="997">
                  <c:v>2.231446988947069</c:v>
                </c:pt>
                <c:pt idx="998">
                  <c:v>2.232645839245286</c:v>
                </c:pt>
                <c:pt idx="999">
                  <c:v>2.233830198646601</c:v>
                </c:pt>
                <c:pt idx="1000">
                  <c:v>2.235</c:v>
                </c:pt>
                <c:pt idx="1001">
                  <c:v>2.236155176371627</c:v>
                </c:pt>
                <c:pt idx="1002">
                  <c:v>2.237295661046267</c:v>
                </c:pt>
                <c:pt idx="1003">
                  <c:v>2.238421387529155</c:v>
                </c:pt>
                <c:pt idx="1004">
                  <c:v>2.23953228954773</c:v>
                </c:pt>
                <c:pt idx="1005">
                  <c:v>2.240628301053375</c:v>
                </c:pt>
                <c:pt idx="1006">
                  <c:v>2.241709356223174</c:v>
                </c:pt>
                <c:pt idx="1007">
                  <c:v>2.242775389461658</c:v>
                </c:pt>
                <c:pt idx="1008">
                  <c:v>2.243826335402561</c:v>
                </c:pt>
                <c:pt idx="1009">
                  <c:v>2.244862128910547</c:v>
                </c:pt>
                <c:pt idx="1010">
                  <c:v>2.245882705083</c:v>
                </c:pt>
                <c:pt idx="1011">
                  <c:v>2.246887999251736</c:v>
                </c:pt>
                <c:pt idx="1012">
                  <c:v>2.247877946984781</c:v>
                </c:pt>
                <c:pt idx="1013">
                  <c:v>2.248852484088037</c:v>
                </c:pt>
                <c:pt idx="1014">
                  <c:v>2.249811546607298</c:v>
                </c:pt>
                <c:pt idx="1015">
                  <c:v>2.2507550708295</c:v>
                </c:pt>
                <c:pt idx="1016">
                  <c:v>2.251682993285018</c:v>
                </c:pt>
                <c:pt idx="1017">
                  <c:v>2.252595250749128</c:v>
                </c:pt>
                <c:pt idx="1018">
                  <c:v>2.253491780243702</c:v>
                </c:pt>
                <c:pt idx="1019">
                  <c:v>2.254372519039136</c:v>
                </c:pt>
                <c:pt idx="1020">
                  <c:v>2.255237404656</c:v>
                </c:pt>
                <c:pt idx="1021">
                  <c:v>2.256086374866803</c:v>
                </c:pt>
                <c:pt idx="1022">
                  <c:v>2.25691936769776</c:v>
                </c:pt>
                <c:pt idx="1023">
                  <c:v>2.257736321430511</c:v>
                </c:pt>
                <c:pt idx="1024">
                  <c:v>2.258537174603858</c:v>
                </c:pt>
                <c:pt idx="1025">
                  <c:v>2.259321866015646</c:v>
                </c:pt>
                <c:pt idx="1026">
                  <c:v>2.260090334724262</c:v>
                </c:pt>
                <c:pt idx="1027">
                  <c:v>2.260842520050677</c:v>
                </c:pt>
                <c:pt idx="1028">
                  <c:v>2.261578361579965</c:v>
                </c:pt>
                <c:pt idx="1029">
                  <c:v>2.262297799163165</c:v>
                </c:pt>
                <c:pt idx="1030">
                  <c:v>2.26300077291903</c:v>
                </c:pt>
                <c:pt idx="1031">
                  <c:v>2.26368722323564</c:v>
                </c:pt>
                <c:pt idx="1032">
                  <c:v>2.264357090772444</c:v>
                </c:pt>
                <c:pt idx="1033">
                  <c:v>2.265010316461644</c:v>
                </c:pt>
                <c:pt idx="1034">
                  <c:v>2.265646841510282</c:v>
                </c:pt>
                <c:pt idx="1035">
                  <c:v>2.26626660740175</c:v>
                </c:pt>
                <c:pt idx="1036">
                  <c:v>2.266869555897646</c:v>
                </c:pt>
                <c:pt idx="1037">
                  <c:v>2.267455629039503</c:v>
                </c:pt>
                <c:pt idx="1038">
                  <c:v>2.268024769150574</c:v>
                </c:pt>
                <c:pt idx="1039">
                  <c:v>2.268576918837465</c:v>
                </c:pt>
                <c:pt idx="1040">
                  <c:v>2.269112020992017</c:v>
                </c:pt>
                <c:pt idx="1041">
                  <c:v>2.269630018793025</c:v>
                </c:pt>
                <c:pt idx="1042">
                  <c:v>2.270130855708001</c:v>
                </c:pt>
                <c:pt idx="1043">
                  <c:v>2.270614475494711</c:v>
                </c:pt>
                <c:pt idx="1044">
                  <c:v>2.271080822203346</c:v>
                </c:pt>
                <c:pt idx="1045">
                  <c:v>2.271529840177881</c:v>
                </c:pt>
                <c:pt idx="1046">
                  <c:v>2.271961474057991</c:v>
                </c:pt>
                <c:pt idx="1047">
                  <c:v>2.272375668780815</c:v>
                </c:pt>
                <c:pt idx="1048">
                  <c:v>2.272772369582654</c:v>
                </c:pt>
                <c:pt idx="1049">
                  <c:v>2.273151522000745</c:v>
                </c:pt>
                <c:pt idx="1050">
                  <c:v>2.273513071875021</c:v>
                </c:pt>
                <c:pt idx="1051">
                  <c:v>2.273856965349772</c:v>
                </c:pt>
                <c:pt idx="1052">
                  <c:v>2.27418314887561</c:v>
                </c:pt>
                <c:pt idx="1053">
                  <c:v>2.274491569210921</c:v>
                </c:pt>
                <c:pt idx="1054">
                  <c:v>2.274782173423837</c:v>
                </c:pt>
                <c:pt idx="1055">
                  <c:v>2.275054908894</c:v>
                </c:pt>
                <c:pt idx="1056">
                  <c:v>2.275309723314094</c:v>
                </c:pt>
                <c:pt idx="1057">
                  <c:v>2.275546564691803</c:v>
                </c:pt>
                <c:pt idx="1058">
                  <c:v>2.275765381351478</c:v>
                </c:pt>
                <c:pt idx="1059">
                  <c:v>2.275966121935892</c:v>
                </c:pt>
                <c:pt idx="1060">
                  <c:v>2.276148735407999</c:v>
                </c:pt>
                <c:pt idx="1061">
                  <c:v>2.276313171052681</c:v>
                </c:pt>
                <c:pt idx="1062">
                  <c:v>2.27645937847849</c:v>
                </c:pt>
                <c:pt idx="1063">
                  <c:v>2.27658730761941</c:v>
                </c:pt>
                <c:pt idx="1064">
                  <c:v>2.276696908736594</c:v>
                </c:pt>
                <c:pt idx="1065">
                  <c:v>2.276788132420123</c:v>
                </c:pt>
                <c:pt idx="1066">
                  <c:v>2.276860929590736</c:v>
                </c:pt>
                <c:pt idx="1067">
                  <c:v>2.27691525150168</c:v>
                </c:pt>
                <c:pt idx="1068">
                  <c:v>2.276951049740221</c:v>
                </c:pt>
                <c:pt idx="1069">
                  <c:v>2.27696827622968</c:v>
                </c:pt>
                <c:pt idx="1070">
                  <c:v>2.276966883231</c:v>
                </c:pt>
                <c:pt idx="1071">
                  <c:v>2.276946823344537</c:v>
                </c:pt>
                <c:pt idx="1072">
                  <c:v>2.276908049511875</c:v>
                </c:pt>
                <c:pt idx="1073">
                  <c:v>2.276850515017438</c:v>
                </c:pt>
                <c:pt idx="1074">
                  <c:v>2.276774173490378</c:v>
                </c:pt>
                <c:pt idx="1075">
                  <c:v>2.276678978906247</c:v>
                </c:pt>
                <c:pt idx="1076">
                  <c:v>2.27656488558878</c:v>
                </c:pt>
                <c:pt idx="1077">
                  <c:v>2.276431848211644</c:v>
                </c:pt>
                <c:pt idx="1078">
                  <c:v>2.276279821800084</c:v>
                </c:pt>
                <c:pt idx="1079">
                  <c:v>2.276108761732931</c:v>
                </c:pt>
                <c:pt idx="1080">
                  <c:v>2.275918623743998</c:v>
                </c:pt>
                <c:pt idx="1081">
                  <c:v>2.275709363924179</c:v>
                </c:pt>
                <c:pt idx="1082">
                  <c:v>2.27548093872294</c:v>
                </c:pt>
                <c:pt idx="1083">
                  <c:v>2.275233304950187</c:v>
                </c:pt>
                <c:pt idx="1084">
                  <c:v>2.274966419778</c:v>
                </c:pt>
                <c:pt idx="1085">
                  <c:v>2.274680240742406</c:v>
                </c:pt>
                <c:pt idx="1086">
                  <c:v>2.274374725744987</c:v>
                </c:pt>
                <c:pt idx="1087">
                  <c:v>2.274049833054816</c:v>
                </c:pt>
                <c:pt idx="1088">
                  <c:v>2.273705521310269</c:v>
                </c:pt>
                <c:pt idx="1089">
                  <c:v>2.27334174952041</c:v>
                </c:pt>
                <c:pt idx="1090">
                  <c:v>2.272958477067</c:v>
                </c:pt>
                <c:pt idx="1091">
                  <c:v>2.272555663706368</c:v>
                </c:pt>
                <c:pt idx="1092">
                  <c:v>2.272133269570883</c:v>
                </c:pt>
                <c:pt idx="1093">
                  <c:v>2.27169125517086</c:v>
                </c:pt>
                <c:pt idx="1094">
                  <c:v>2.271229581396266</c:v>
                </c:pt>
                <c:pt idx="1095">
                  <c:v>2.270748209518499</c:v>
                </c:pt>
                <c:pt idx="1096">
                  <c:v>2.27024710119211</c:v>
                </c:pt>
                <c:pt idx="1097">
                  <c:v>2.26972621845659</c:v>
                </c:pt>
                <c:pt idx="1098">
                  <c:v>2.269185523737981</c:v>
                </c:pt>
                <c:pt idx="1099">
                  <c:v>2.268624979850888</c:v>
                </c:pt>
                <c:pt idx="1100">
                  <c:v>2.268044550000017</c:v>
                </c:pt>
                <c:pt idx="1101">
                  <c:v>2.267444197781935</c:v>
                </c:pt>
                <c:pt idx="1102">
                  <c:v>2.266823887186925</c:v>
                </c:pt>
                <c:pt idx="1103">
                  <c:v>2.266183582600666</c:v>
                </c:pt>
                <c:pt idx="1104">
                  <c:v>2.26552324880602</c:v>
                </c:pt>
                <c:pt idx="1105">
                  <c:v>2.264842850984625</c:v>
                </c:pt>
                <c:pt idx="1106">
                  <c:v>2.264142354719015</c:v>
                </c:pt>
                <c:pt idx="1107">
                  <c:v>2.263421725993975</c:v>
                </c:pt>
                <c:pt idx="1108">
                  <c:v>2.262680931198398</c:v>
                </c:pt>
                <c:pt idx="1109">
                  <c:v>2.26191993712724</c:v>
                </c:pt>
                <c:pt idx="1110">
                  <c:v>2.261138710983001</c:v>
                </c:pt>
                <c:pt idx="1111">
                  <c:v>2.26033722037766</c:v>
                </c:pt>
                <c:pt idx="1112">
                  <c:v>2.259515433334176</c:v>
                </c:pt>
                <c:pt idx="1113">
                  <c:v>2.258673318288754</c:v>
                </c:pt>
                <c:pt idx="1114">
                  <c:v>2.257810844091935</c:v>
                </c:pt>
                <c:pt idx="1115">
                  <c:v>2.25692798001075</c:v>
                </c:pt>
                <c:pt idx="1116">
                  <c:v>2.256024695730478</c:v>
                </c:pt>
                <c:pt idx="1117">
                  <c:v>2.25510096135622</c:v>
                </c:pt>
                <c:pt idx="1118">
                  <c:v>2.25415674741476</c:v>
                </c:pt>
                <c:pt idx="1119">
                  <c:v>2.253192024856226</c:v>
                </c:pt>
                <c:pt idx="1120">
                  <c:v>2.252206765056</c:v>
                </c:pt>
                <c:pt idx="1121">
                  <c:v>2.251200939816293</c:v>
                </c:pt>
                <c:pt idx="1122">
                  <c:v>2.250174521368001</c:v>
                </c:pt>
                <c:pt idx="1123">
                  <c:v>2.249127482372415</c:v>
                </c:pt>
                <c:pt idx="1124">
                  <c:v>2.2480597959229</c:v>
                </c:pt>
                <c:pt idx="1125">
                  <c:v>2.246971435546875</c:v>
                </c:pt>
                <c:pt idx="1126">
                  <c:v>2.245862375207304</c:v>
                </c:pt>
                <c:pt idx="1127">
                  <c:v>2.244732589304568</c:v>
                </c:pt>
                <c:pt idx="1128">
                  <c:v>2.243582052678225</c:v>
                </c:pt>
                <c:pt idx="1129">
                  <c:v>2.24241074060866</c:v>
                </c:pt>
                <c:pt idx="1130">
                  <c:v>2.241218628819</c:v>
                </c:pt>
                <c:pt idx="1131">
                  <c:v>2.240005693476723</c:v>
                </c:pt>
                <c:pt idx="1132">
                  <c:v>2.238771911195461</c:v>
                </c:pt>
                <c:pt idx="1133">
                  <c:v>2.237517259036753</c:v>
                </c:pt>
                <c:pt idx="1134">
                  <c:v>2.23624171451172</c:v>
                </c:pt>
                <c:pt idx="1135">
                  <c:v>2.234945255583</c:v>
                </c:pt>
                <c:pt idx="1136">
                  <c:v>2.23362786066629</c:v>
                </c:pt>
                <c:pt idx="1137">
                  <c:v>2.2322895086322</c:v>
                </c:pt>
                <c:pt idx="1138">
                  <c:v>2.230930178808001</c:v>
                </c:pt>
                <c:pt idx="1139">
                  <c:v>2.229549850979325</c:v>
                </c:pt>
                <c:pt idx="1140">
                  <c:v>2.228148505392001</c:v>
                </c:pt>
                <c:pt idx="1141">
                  <c:v>2.226726122753713</c:v>
                </c:pt>
                <c:pt idx="1142">
                  <c:v>2.225282684235799</c:v>
                </c:pt>
                <c:pt idx="1143">
                  <c:v>2.223818171475002</c:v>
                </c:pt>
                <c:pt idx="1144">
                  <c:v>2.222332566575186</c:v>
                </c:pt>
                <c:pt idx="1145">
                  <c:v>2.220825852109125</c:v>
                </c:pt>
                <c:pt idx="1146">
                  <c:v>2.21929801112023</c:v>
                </c:pt>
                <c:pt idx="1147">
                  <c:v>2.217749027124305</c:v>
                </c:pt>
                <c:pt idx="1148">
                  <c:v>2.216178884111293</c:v>
                </c:pt>
                <c:pt idx="1149">
                  <c:v>2.214587566547064</c:v>
                </c:pt>
                <c:pt idx="1150">
                  <c:v>2.212975059375</c:v>
                </c:pt>
                <c:pt idx="1151">
                  <c:v>2.211341348018064</c:v>
                </c:pt>
                <c:pt idx="1152">
                  <c:v>2.209686418380226</c:v>
                </c:pt>
                <c:pt idx="1153">
                  <c:v>2.208010256848415</c:v>
                </c:pt>
                <c:pt idx="1154">
                  <c:v>2.20631285029409</c:v>
                </c:pt>
                <c:pt idx="1155">
                  <c:v>2.204594186075261</c:v>
                </c:pt>
                <c:pt idx="1156">
                  <c:v>2.20285425203796</c:v>
                </c:pt>
                <c:pt idx="1157">
                  <c:v>2.201093036518094</c:v>
                </c:pt>
                <c:pt idx="1158">
                  <c:v>2.199310528343321</c:v>
                </c:pt>
                <c:pt idx="1159">
                  <c:v>2.197506716834585</c:v>
                </c:pt>
                <c:pt idx="1160">
                  <c:v>2.195681591808</c:v>
                </c:pt>
                <c:pt idx="1161">
                  <c:v>2.193835143576571</c:v>
                </c:pt>
                <c:pt idx="1162">
                  <c:v>2.191967362951952</c:v>
                </c:pt>
                <c:pt idx="1163">
                  <c:v>2.1900782412461</c:v>
                </c:pt>
                <c:pt idx="1164">
                  <c:v>2.188167770273241</c:v>
                </c:pt>
                <c:pt idx="1165">
                  <c:v>2.186235942351392</c:v>
                </c:pt>
                <c:pt idx="1166">
                  <c:v>2.1842827503042</c:v>
                </c:pt>
                <c:pt idx="1167">
                  <c:v>2.182308187462763</c:v>
                </c:pt>
                <c:pt idx="1168">
                  <c:v>2.180312247667291</c:v>
                </c:pt>
                <c:pt idx="1169">
                  <c:v>2.178294925268771</c:v>
                </c:pt>
                <c:pt idx="1170">
                  <c:v>2.176256215130999</c:v>
                </c:pt>
                <c:pt idx="1171">
                  <c:v>2.174196112632057</c:v>
                </c:pt>
                <c:pt idx="1172">
                  <c:v>2.172114613666114</c:v>
                </c:pt>
                <c:pt idx="1173">
                  <c:v>2.170011714645346</c:v>
                </c:pt>
                <c:pt idx="1174">
                  <c:v>2.16788741250144</c:v>
                </c:pt>
                <c:pt idx="1175">
                  <c:v>2.165741704687521</c:v>
                </c:pt>
                <c:pt idx="1176">
                  <c:v>2.163574589179822</c:v>
                </c:pt>
                <c:pt idx="1177">
                  <c:v>2.16138606447952</c:v>
                </c:pt>
                <c:pt idx="1178">
                  <c:v>2.159176129614324</c:v>
                </c:pt>
                <c:pt idx="1179">
                  <c:v>2.1569447841404</c:v>
                </c:pt>
                <c:pt idx="1180">
                  <c:v>2.154692028144</c:v>
                </c:pt>
                <c:pt idx="1181">
                  <c:v>2.152417862243268</c:v>
                </c:pt>
                <c:pt idx="1182">
                  <c:v>2.150122287589985</c:v>
                </c:pt>
                <c:pt idx="1183">
                  <c:v>2.147805305871278</c:v>
                </c:pt>
                <c:pt idx="1184">
                  <c:v>2.145466919311442</c:v>
                </c:pt>
                <c:pt idx="1185">
                  <c:v>2.143107130673624</c:v>
                </c:pt>
                <c:pt idx="1186">
                  <c:v>2.140725943261608</c:v>
                </c:pt>
                <c:pt idx="1187">
                  <c:v>2.138323360921558</c:v>
                </c:pt>
                <c:pt idx="1188">
                  <c:v>2.135899388043707</c:v>
                </c:pt>
                <c:pt idx="1189">
                  <c:v>2.133454029564258</c:v>
                </c:pt>
                <c:pt idx="1190">
                  <c:v>2.130987290967021</c:v>
                </c:pt>
                <c:pt idx="1191">
                  <c:v>2.12849917828506</c:v>
                </c:pt>
                <c:pt idx="1192">
                  <c:v>2.125989698102724</c:v>
                </c:pt>
                <c:pt idx="1193">
                  <c:v>2.123458857557148</c:v>
                </c:pt>
                <c:pt idx="1194">
                  <c:v>2.120906664340106</c:v>
                </c:pt>
                <c:pt idx="1195">
                  <c:v>2.11833312669975</c:v>
                </c:pt>
                <c:pt idx="1196">
                  <c:v>2.115738253442361</c:v>
                </c:pt>
                <c:pt idx="1197">
                  <c:v>2.113122053934049</c:v>
                </c:pt>
                <c:pt idx="1198">
                  <c:v>2.110484538102621</c:v>
                </c:pt>
                <c:pt idx="1199">
                  <c:v>2.10782571643918</c:v>
                </c:pt>
                <c:pt idx="1200">
                  <c:v>2.1051456</c:v>
                </c:pt>
                <c:pt idx="1201">
                  <c:v>2.102444200408207</c:v>
                </c:pt>
                <c:pt idx="1202">
                  <c:v>2.099721529855547</c:v>
                </c:pt>
                <c:pt idx="1203">
                  <c:v>2.096977601104135</c:v>
                </c:pt>
                <c:pt idx="1204">
                  <c:v>2.094212427488177</c:v>
                </c:pt>
                <c:pt idx="1205">
                  <c:v>2.091426022915875</c:v>
                </c:pt>
                <c:pt idx="1206">
                  <c:v>2.088618401870854</c:v>
                </c:pt>
                <c:pt idx="1207">
                  <c:v>2.085789579414238</c:v>
                </c:pt>
                <c:pt idx="1208">
                  <c:v>2.08293957118624</c:v>
                </c:pt>
                <c:pt idx="1209">
                  <c:v>2.080068393407927</c:v>
                </c:pt>
                <c:pt idx="1210">
                  <c:v>2.077176062883001</c:v>
                </c:pt>
                <c:pt idx="1211">
                  <c:v>2.074262596999516</c:v>
                </c:pt>
                <c:pt idx="1212">
                  <c:v>2.07132801373165</c:v>
                </c:pt>
                <c:pt idx="1213">
                  <c:v>2.068372331641444</c:v>
                </c:pt>
                <c:pt idx="1214">
                  <c:v>2.06539556988056</c:v>
                </c:pt>
                <c:pt idx="1215">
                  <c:v>2.06239774819204</c:v>
                </c:pt>
                <c:pt idx="1216">
                  <c:v>2.05937888691192</c:v>
                </c:pt>
                <c:pt idx="1217">
                  <c:v>2.05633900697131</c:v>
                </c:pt>
                <c:pt idx="1218">
                  <c:v>2.053278129897777</c:v>
                </c:pt>
                <c:pt idx="1219">
                  <c:v>2.05019627781735</c:v>
                </c:pt>
                <c:pt idx="1220">
                  <c:v>2.047093473456</c:v>
                </c:pt>
                <c:pt idx="1221">
                  <c:v>2.043969740141806</c:v>
                </c:pt>
                <c:pt idx="1222">
                  <c:v>2.040825101806234</c:v>
                </c:pt>
                <c:pt idx="1223">
                  <c:v>2.037659582986274</c:v>
                </c:pt>
                <c:pt idx="1224">
                  <c:v>2.034473208825941</c:v>
                </c:pt>
                <c:pt idx="1225">
                  <c:v>2.031266005078106</c:v>
                </c:pt>
                <c:pt idx="1226">
                  <c:v>2.028037998106364</c:v>
                </c:pt>
                <c:pt idx="1227">
                  <c:v>2.024789214886461</c:v>
                </c:pt>
                <c:pt idx="1228">
                  <c:v>2.021519683008443</c:v>
                </c:pt>
                <c:pt idx="1229">
                  <c:v>2.018229430678117</c:v>
                </c:pt>
                <c:pt idx="1230">
                  <c:v>2.014918486718998</c:v>
                </c:pt>
                <c:pt idx="1231">
                  <c:v>2.011586880573814</c:v>
                </c:pt>
                <c:pt idx="1232">
                  <c:v>2.008234642306528</c:v>
                </c:pt>
                <c:pt idx="1233">
                  <c:v>2.004861802603823</c:v>
                </c:pt>
                <c:pt idx="1234">
                  <c:v>2.00146839277716</c:v>
                </c:pt>
                <c:pt idx="1235">
                  <c:v>1.998054444764258</c:v>
                </c:pt>
                <c:pt idx="1236">
                  <c:v>1.994619991130926</c:v>
                </c:pt>
                <c:pt idx="1237">
                  <c:v>1.991165065072886</c:v>
                </c:pt>
                <c:pt idx="1238">
                  <c:v>1.987689700417425</c:v>
                </c:pt>
                <c:pt idx="1239">
                  <c:v>1.984193931625226</c:v>
                </c:pt>
                <c:pt idx="1240">
                  <c:v>1.980677793792004</c:v>
                </c:pt>
                <c:pt idx="1241">
                  <c:v>1.977141322650402</c:v>
                </c:pt>
                <c:pt idx="1242">
                  <c:v>1.973584554571647</c:v>
                </c:pt>
                <c:pt idx="1243">
                  <c:v>1.970007526567306</c:v>
                </c:pt>
                <c:pt idx="1244">
                  <c:v>1.966410276291032</c:v>
                </c:pt>
                <c:pt idx="1245">
                  <c:v>1.962792842040371</c:v>
                </c:pt>
                <c:pt idx="1246">
                  <c:v>1.95915526275847</c:v>
                </c:pt>
                <c:pt idx="1247">
                  <c:v>1.9554975780358</c:v>
                </c:pt>
                <c:pt idx="1248">
                  <c:v>1.951819828111934</c:v>
                </c:pt>
                <c:pt idx="1249">
                  <c:v>1.948122053877324</c:v>
                </c:pt>
                <c:pt idx="1250">
                  <c:v>1.944404296874987</c:v>
                </c:pt>
                <c:pt idx="1251">
                  <c:v>1.940666599302348</c:v>
                </c:pt>
                <c:pt idx="1252">
                  <c:v>1.936909004012866</c:v>
                </c:pt>
                <c:pt idx="1253">
                  <c:v>1.93313155451788</c:v>
                </c:pt>
                <c:pt idx="1254">
                  <c:v>1.929334294988325</c:v>
                </c:pt>
                <c:pt idx="1255">
                  <c:v>1.925517270256505</c:v>
                </c:pt>
                <c:pt idx="1256">
                  <c:v>1.92168052581778</c:v>
                </c:pt>
                <c:pt idx="1257">
                  <c:v>1.917824107832371</c:v>
                </c:pt>
                <c:pt idx="1258">
                  <c:v>1.913948063127154</c:v>
                </c:pt>
                <c:pt idx="1259">
                  <c:v>1.910052439197284</c:v>
                </c:pt>
                <c:pt idx="1260">
                  <c:v>1.906137284208005</c:v>
                </c:pt>
                <c:pt idx="1261">
                  <c:v>1.902202646996462</c:v>
                </c:pt>
                <c:pt idx="1262">
                  <c:v>1.898248577073372</c:v>
                </c:pt>
                <c:pt idx="1263">
                  <c:v>1.894275124624806</c:v>
                </c:pt>
                <c:pt idx="1264">
                  <c:v>1.890282340513883</c:v>
                </c:pt>
                <c:pt idx="1265">
                  <c:v>1.886270276282625</c:v>
                </c:pt>
                <c:pt idx="1266">
                  <c:v>1.882238984153647</c:v>
                </c:pt>
                <c:pt idx="1267">
                  <c:v>1.87818851703186</c:v>
                </c:pt>
                <c:pt idx="1268">
                  <c:v>1.87411892850632</c:v>
                </c:pt>
                <c:pt idx="1269">
                  <c:v>1.870030272851862</c:v>
                </c:pt>
                <c:pt idx="1270">
                  <c:v>1.865922605030988</c:v>
                </c:pt>
                <c:pt idx="1271">
                  <c:v>1.86179598069553</c:v>
                </c:pt>
                <c:pt idx="1272">
                  <c:v>1.857650456188355</c:v>
                </c:pt>
                <c:pt idx="1273">
                  <c:v>1.853486088545218</c:v>
                </c:pt>
                <c:pt idx="1274">
                  <c:v>1.849302935496458</c:v>
                </c:pt>
                <c:pt idx="1275">
                  <c:v>1.845101055468749</c:v>
                </c:pt>
                <c:pt idx="1276">
                  <c:v>1.84088050758687</c:v>
                </c:pt>
                <c:pt idx="1277">
                  <c:v>1.836641351675402</c:v>
                </c:pt>
                <c:pt idx="1278">
                  <c:v>1.832383648260565</c:v>
                </c:pt>
                <c:pt idx="1279">
                  <c:v>1.828107458571898</c:v>
                </c:pt>
                <c:pt idx="1280">
                  <c:v>1.823812844544</c:v>
                </c:pt>
                <c:pt idx="1281">
                  <c:v>1.819499868818359</c:v>
                </c:pt>
                <c:pt idx="1282">
                  <c:v>1.815168594745018</c:v>
                </c:pt>
                <c:pt idx="1283">
                  <c:v>1.810819086384367</c:v>
                </c:pt>
                <c:pt idx="1284">
                  <c:v>1.806451408508882</c:v>
                </c:pt>
                <c:pt idx="1285">
                  <c:v>1.802065626604875</c:v>
                </c:pt>
                <c:pt idx="1286">
                  <c:v>1.797661806874246</c:v>
                </c:pt>
                <c:pt idx="1287">
                  <c:v>1.793240016236236</c:v>
                </c:pt>
                <c:pt idx="1288">
                  <c:v>1.78880032232915</c:v>
                </c:pt>
                <c:pt idx="1289">
                  <c:v>1.784342793512158</c:v>
                </c:pt>
                <c:pt idx="1290">
                  <c:v>1.779867498867</c:v>
                </c:pt>
                <c:pt idx="1291">
                  <c:v>1.775374508199748</c:v>
                </c:pt>
                <c:pt idx="1292">
                  <c:v>1.770863892042557</c:v>
                </c:pt>
                <c:pt idx="1293">
                  <c:v>1.766335721655442</c:v>
                </c:pt>
                <c:pt idx="1294">
                  <c:v>1.761790069027944</c:v>
                </c:pt>
                <c:pt idx="1295">
                  <c:v>1.757227006881006</c:v>
                </c:pt>
                <c:pt idx="1296">
                  <c:v>1.75264660866859</c:v>
                </c:pt>
                <c:pt idx="1297">
                  <c:v>1.748048948579546</c:v>
                </c:pt>
                <c:pt idx="1298">
                  <c:v>1.743434101539254</c:v>
                </c:pt>
                <c:pt idx="1299">
                  <c:v>1.738802143211472</c:v>
                </c:pt>
                <c:pt idx="1300">
                  <c:v>1.734153150000005</c:v>
                </c:pt>
                <c:pt idx="1301">
                  <c:v>1.729487199050496</c:v>
                </c:pt>
                <c:pt idx="1302">
                  <c:v>1.72480436825218</c:v>
                </c:pt>
                <c:pt idx="1303">
                  <c:v>1.720104736239624</c:v>
                </c:pt>
                <c:pt idx="1304">
                  <c:v>1.715388382394442</c:v>
                </c:pt>
                <c:pt idx="1305">
                  <c:v>1.710655386847126</c:v>
                </c:pt>
                <c:pt idx="1306">
                  <c:v>1.705905830478694</c:v>
                </c:pt>
                <c:pt idx="1307">
                  <c:v>1.701139794922528</c:v>
                </c:pt>
                <c:pt idx="1308">
                  <c:v>1.696357362566093</c:v>
                </c:pt>
                <c:pt idx="1309">
                  <c:v>1.691558616552617</c:v>
                </c:pt>
                <c:pt idx="1310">
                  <c:v>1.686743640783</c:v>
                </c:pt>
                <c:pt idx="1311">
                  <c:v>1.681912519917406</c:v>
                </c:pt>
                <c:pt idx="1312">
                  <c:v>1.67706533937709</c:v>
                </c:pt>
                <c:pt idx="1313">
                  <c:v>1.672202185346142</c:v>
                </c:pt>
                <c:pt idx="1314">
                  <c:v>1.667323144773194</c:v>
                </c:pt>
                <c:pt idx="1315">
                  <c:v>1.66242830537325</c:v>
                </c:pt>
                <c:pt idx="1316">
                  <c:v>1.657517755629358</c:v>
                </c:pt>
                <c:pt idx="1317">
                  <c:v>1.652591584794397</c:v>
                </c:pt>
                <c:pt idx="1318">
                  <c:v>1.647649882892821</c:v>
                </c:pt>
                <c:pt idx="1319">
                  <c:v>1.642692740722406</c:v>
                </c:pt>
                <c:pt idx="1320">
                  <c:v>1.637720249856</c:v>
                </c:pt>
                <c:pt idx="1321">
                  <c:v>1.632732502643283</c:v>
                </c:pt>
                <c:pt idx="1322">
                  <c:v>1.627729592212457</c:v>
                </c:pt>
                <c:pt idx="1323">
                  <c:v>1.622711612472154</c:v>
                </c:pt>
                <c:pt idx="1324">
                  <c:v>1.617678658112967</c:v>
                </c:pt>
                <c:pt idx="1325">
                  <c:v>1.612630824609376</c:v>
                </c:pt>
                <c:pt idx="1326">
                  <c:v>1.607568208221381</c:v>
                </c:pt>
                <c:pt idx="1327">
                  <c:v>1.602490905996348</c:v>
                </c:pt>
                <c:pt idx="1328">
                  <c:v>1.597399015770676</c:v>
                </c:pt>
                <c:pt idx="1329">
                  <c:v>1.592292636171636</c:v>
                </c:pt>
                <c:pt idx="1330">
                  <c:v>1.587171866619</c:v>
                </c:pt>
                <c:pt idx="1331">
                  <c:v>1.582036807326904</c:v>
                </c:pt>
                <c:pt idx="1332">
                  <c:v>1.576887559305548</c:v>
                </c:pt>
                <c:pt idx="1333">
                  <c:v>1.571724224362904</c:v>
                </c:pt>
                <c:pt idx="1334">
                  <c:v>1.566546905106602</c:v>
                </c:pt>
                <c:pt idx="1335">
                  <c:v>1.56135570494551</c:v>
                </c:pt>
                <c:pt idx="1336">
                  <c:v>1.556150728091577</c:v>
                </c:pt>
                <c:pt idx="1337">
                  <c:v>1.550932079561584</c:v>
                </c:pt>
                <c:pt idx="1338">
                  <c:v>1.545699865178868</c:v>
                </c:pt>
                <c:pt idx="1339">
                  <c:v>1.540454191575103</c:v>
                </c:pt>
                <c:pt idx="1340">
                  <c:v>1.535195166192</c:v>
                </c:pt>
                <c:pt idx="1341">
                  <c:v>1.529922897283082</c:v>
                </c:pt>
                <c:pt idx="1342">
                  <c:v>1.524637493915482</c:v>
                </c:pt>
                <c:pt idx="1343">
                  <c:v>1.519339065971581</c:v>
                </c:pt>
                <c:pt idx="1344">
                  <c:v>1.514027724150873</c:v>
                </c:pt>
                <c:pt idx="1345">
                  <c:v>1.508703579971633</c:v>
                </c:pt>
                <c:pt idx="1346">
                  <c:v>1.503366745772708</c:v>
                </c:pt>
                <c:pt idx="1347">
                  <c:v>1.498017334715295</c:v>
                </c:pt>
                <c:pt idx="1348">
                  <c:v>1.492655460784576</c:v>
                </c:pt>
                <c:pt idx="1349">
                  <c:v>1.487281238791613</c:v>
                </c:pt>
                <c:pt idx="1350">
                  <c:v>1.481894784374981</c:v>
                </c:pt>
                <c:pt idx="1351">
                  <c:v>1.476496214002632</c:v>
                </c:pt>
                <c:pt idx="1352">
                  <c:v>1.471085644973508</c:v>
                </c:pt>
                <c:pt idx="1353">
                  <c:v>1.465663195419353</c:v>
                </c:pt>
                <c:pt idx="1354">
                  <c:v>1.46022898430657</c:v>
                </c:pt>
                <c:pt idx="1355">
                  <c:v>1.454783131437757</c:v>
                </c:pt>
                <c:pt idx="1356">
                  <c:v>1.449325757453602</c:v>
                </c:pt>
                <c:pt idx="1357">
                  <c:v>1.443856983834674</c:v>
                </c:pt>
                <c:pt idx="1358">
                  <c:v>1.438376932902998</c:v>
                </c:pt>
                <c:pt idx="1359">
                  <c:v>1.432885727823962</c:v>
                </c:pt>
                <c:pt idx="1360">
                  <c:v>1.427383492607988</c:v>
                </c:pt>
                <c:pt idx="1361">
                  <c:v>1.421870352112333</c:v>
                </c:pt>
                <c:pt idx="1362">
                  <c:v>1.41634643204281</c:v>
                </c:pt>
                <c:pt idx="1363">
                  <c:v>1.410811858955469</c:v>
                </c:pt>
                <c:pt idx="1364">
                  <c:v>1.405266760258514</c:v>
                </c:pt>
                <c:pt idx="1365">
                  <c:v>1.399711264213875</c:v>
                </c:pt>
                <c:pt idx="1366">
                  <c:v>1.394145499939078</c:v>
                </c:pt>
                <c:pt idx="1367">
                  <c:v>1.388569597408942</c:v>
                </c:pt>
                <c:pt idx="1368">
                  <c:v>1.38298368745734</c:v>
                </c:pt>
                <c:pt idx="1369">
                  <c:v>1.377387901778962</c:v>
                </c:pt>
                <c:pt idx="1370">
                  <c:v>1.371782372930999</c:v>
                </c:pt>
                <c:pt idx="1371">
                  <c:v>1.366167234335027</c:v>
                </c:pt>
                <c:pt idx="1372">
                  <c:v>1.360542620278603</c:v>
                </c:pt>
                <c:pt idx="1373">
                  <c:v>1.354908665917109</c:v>
                </c:pt>
                <c:pt idx="1374">
                  <c:v>1.349265507275498</c:v>
                </c:pt>
                <c:pt idx="1375">
                  <c:v>1.343613281249991</c:v>
                </c:pt>
                <c:pt idx="1376">
                  <c:v>1.337952125609902</c:v>
                </c:pt>
                <c:pt idx="1377">
                  <c:v>1.332282178999301</c:v>
                </c:pt>
                <c:pt idx="1378">
                  <c:v>1.326603580938806</c:v>
                </c:pt>
                <c:pt idx="1379">
                  <c:v>1.320916471827381</c:v>
                </c:pt>
                <c:pt idx="1380">
                  <c:v>1.315220992943992</c:v>
                </c:pt>
                <c:pt idx="1381">
                  <c:v>1.309517286449448</c:v>
                </c:pt>
                <c:pt idx="1382">
                  <c:v>1.303805495388058</c:v>
                </c:pt>
                <c:pt idx="1383">
                  <c:v>1.298085763689458</c:v>
                </c:pt>
                <c:pt idx="1384">
                  <c:v>1.292358236170322</c:v>
                </c:pt>
                <c:pt idx="1385">
                  <c:v>1.286623058536124</c:v>
                </c:pt>
                <c:pt idx="1386">
                  <c:v>1.280880377382886</c:v>
                </c:pt>
                <c:pt idx="1387">
                  <c:v>1.27513034019892</c:v>
                </c:pt>
                <c:pt idx="1388">
                  <c:v>1.26937309536659</c:v>
                </c:pt>
                <c:pt idx="1389">
                  <c:v>1.263608792164034</c:v>
                </c:pt>
                <c:pt idx="1390">
                  <c:v>1.257837580767</c:v>
                </c:pt>
                <c:pt idx="1391">
                  <c:v>1.25205961225043</c:v>
                </c:pt>
                <c:pt idx="1392">
                  <c:v>1.246275038590402</c:v>
                </c:pt>
                <c:pt idx="1393">
                  <c:v>1.240484012665725</c:v>
                </c:pt>
                <c:pt idx="1394">
                  <c:v>1.234686688259784</c:v>
                </c:pt>
                <c:pt idx="1395">
                  <c:v>1.22888322006225</c:v>
                </c:pt>
                <c:pt idx="1396">
                  <c:v>1.22307376367083</c:v>
                </c:pt>
                <c:pt idx="1397">
                  <c:v>1.21725847559303</c:v>
                </c:pt>
                <c:pt idx="1398">
                  <c:v>1.211437513247892</c:v>
                </c:pt>
                <c:pt idx="1399">
                  <c:v>1.205611034967757</c:v>
                </c:pt>
                <c:pt idx="1400">
                  <c:v>1.199779199999998</c:v>
                </c:pt>
                <c:pt idx="1401">
                  <c:v>1.193942168508798</c:v>
                </c:pt>
                <c:pt idx="1402">
                  <c:v>1.188100101576844</c:v>
                </c:pt>
                <c:pt idx="1403">
                  <c:v>1.182253161207128</c:v>
                </c:pt>
                <c:pt idx="1404">
                  <c:v>1.17640151032469</c:v>
                </c:pt>
                <c:pt idx="1405">
                  <c:v>1.170545312778376</c:v>
                </c:pt>
                <c:pt idx="1406">
                  <c:v>1.164684733342534</c:v>
                </c:pt>
                <c:pt idx="1407">
                  <c:v>1.158819937718826</c:v>
                </c:pt>
                <c:pt idx="1408">
                  <c:v>1.152951092537916</c:v>
                </c:pt>
                <c:pt idx="1409">
                  <c:v>1.147078365361306</c:v>
                </c:pt>
                <c:pt idx="1410">
                  <c:v>1.141201924683011</c:v>
                </c:pt>
                <c:pt idx="1411">
                  <c:v>1.135321939931302</c:v>
                </c:pt>
                <c:pt idx="1412">
                  <c:v>1.12943858147053</c:v>
                </c:pt>
                <c:pt idx="1413">
                  <c:v>1.123552020602833</c:v>
                </c:pt>
                <c:pt idx="1414">
                  <c:v>1.117662429569835</c:v>
                </c:pt>
                <c:pt idx="1415">
                  <c:v>1.111769981554491</c:v>
                </c:pt>
                <c:pt idx="1416">
                  <c:v>1.105874850682798</c:v>
                </c:pt>
                <c:pt idx="1417">
                  <c:v>1.099977212025475</c:v>
                </c:pt>
                <c:pt idx="1418">
                  <c:v>1.094077241599862</c:v>
                </c:pt>
                <c:pt idx="1419">
                  <c:v>1.088175116371496</c:v>
                </c:pt>
                <c:pt idx="1420">
                  <c:v>1.082271014256</c:v>
                </c:pt>
                <c:pt idx="1421">
                  <c:v>1.076365114120774</c:v>
                </c:pt>
                <c:pt idx="1422">
                  <c:v>1.07045759578673</c:v>
                </c:pt>
                <c:pt idx="1423">
                  <c:v>1.064548640030054</c:v>
                </c:pt>
                <c:pt idx="1424">
                  <c:v>1.058638428584017</c:v>
                </c:pt>
                <c:pt idx="1425">
                  <c:v>1.052727144140624</c:v>
                </c:pt>
                <c:pt idx="1426">
                  <c:v>1.046814970352424</c:v>
                </c:pt>
                <c:pt idx="1427">
                  <c:v>1.040902091834237</c:v>
                </c:pt>
                <c:pt idx="1428">
                  <c:v>1.034988694164924</c:v>
                </c:pt>
                <c:pt idx="1429">
                  <c:v>1.029074963889124</c:v>
                </c:pt>
                <c:pt idx="1430">
                  <c:v>1.023161088518991</c:v>
                </c:pt>
                <c:pt idx="1431">
                  <c:v>1.017247256535994</c:v>
                </c:pt>
                <c:pt idx="1432">
                  <c:v>1.011333657392563</c:v>
                </c:pt>
                <c:pt idx="1433">
                  <c:v>1.005420481514</c:v>
                </c:pt>
                <c:pt idx="1434">
                  <c:v>0.999507920300037</c:v>
                </c:pt>
                <c:pt idx="1435">
                  <c:v>0.993596166126745</c:v>
                </c:pt>
                <c:pt idx="1436">
                  <c:v>0.987685412348212</c:v>
                </c:pt>
                <c:pt idx="1437">
                  <c:v>0.98177585329827</c:v>
                </c:pt>
                <c:pt idx="1438">
                  <c:v>0.975867684292306</c:v>
                </c:pt>
                <c:pt idx="1439">
                  <c:v>0.969961101628993</c:v>
                </c:pt>
                <c:pt idx="1440">
                  <c:v>0.964056302592</c:v>
                </c:pt>
                <c:pt idx="1441">
                  <c:v>0.958153485451782</c:v>
                </c:pt>
                <c:pt idx="1442">
                  <c:v>0.952252849467322</c:v>
                </c:pt>
                <c:pt idx="1443">
                  <c:v>0.946354594887872</c:v>
                </c:pt>
                <c:pt idx="1444">
                  <c:v>0.940458922954706</c:v>
                </c:pt>
                <c:pt idx="1445">
                  <c:v>0.934566035902876</c:v>
                </c:pt>
                <c:pt idx="1446">
                  <c:v>0.92867613696295</c:v>
                </c:pt>
                <c:pt idx="1447">
                  <c:v>0.922789430362778</c:v>
                </c:pt>
                <c:pt idx="1448">
                  <c:v>0.916906121329213</c:v>
                </c:pt>
                <c:pt idx="1449">
                  <c:v>0.911026416089902</c:v>
                </c:pt>
                <c:pt idx="1450">
                  <c:v>0.905150521875001</c:v>
                </c:pt>
                <c:pt idx="1451">
                  <c:v>0.899278646918935</c:v>
                </c:pt>
                <c:pt idx="1452">
                  <c:v>0.893411000462146</c:v>
                </c:pt>
                <c:pt idx="1453">
                  <c:v>0.887547792752859</c:v>
                </c:pt>
                <c:pt idx="1454">
                  <c:v>0.881689235048816</c:v>
                </c:pt>
                <c:pt idx="1455">
                  <c:v>0.875835539619005</c:v>
                </c:pt>
                <c:pt idx="1456">
                  <c:v>0.869986919745453</c:v>
                </c:pt>
                <c:pt idx="1457">
                  <c:v>0.864143589724959</c:v>
                </c:pt>
                <c:pt idx="1458">
                  <c:v>0.858305764870838</c:v>
                </c:pt>
                <c:pt idx="1459">
                  <c:v>0.852473661514652</c:v>
                </c:pt>
                <c:pt idx="1460">
                  <c:v>0.846647497008009</c:v>
                </c:pt>
                <c:pt idx="1461">
                  <c:v>0.84082748972424</c:v>
                </c:pt>
                <c:pt idx="1462">
                  <c:v>0.835013859060249</c:v>
                </c:pt>
                <c:pt idx="1463">
                  <c:v>0.829206825438168</c:v>
                </c:pt>
                <c:pt idx="1464">
                  <c:v>0.823406610307152</c:v>
                </c:pt>
                <c:pt idx="1465">
                  <c:v>0.817613436145131</c:v>
                </c:pt>
                <c:pt idx="1466">
                  <c:v>0.811827526460524</c:v>
                </c:pt>
                <c:pt idx="1467">
                  <c:v>0.806049105794033</c:v>
                </c:pt>
                <c:pt idx="1468">
                  <c:v>0.80027839972038</c:v>
                </c:pt>
                <c:pt idx="1469">
                  <c:v>0.79451563485004</c:v>
                </c:pt>
                <c:pt idx="1470">
                  <c:v>0.788761038830999</c:v>
                </c:pt>
                <c:pt idx="1471">
                  <c:v>0.783014840350509</c:v>
                </c:pt>
                <c:pt idx="1472">
                  <c:v>0.777277269136835</c:v>
                </c:pt>
                <c:pt idx="1473">
                  <c:v>0.771548555960999</c:v>
                </c:pt>
                <c:pt idx="1474">
                  <c:v>0.765828932638551</c:v>
                </c:pt>
                <c:pt idx="1475">
                  <c:v>0.760118632031251</c:v>
                </c:pt>
                <c:pt idx="1476">
                  <c:v>0.754417888048942</c:v>
                </c:pt>
                <c:pt idx="1477">
                  <c:v>0.748726935651188</c:v>
                </c:pt>
                <c:pt idx="1478">
                  <c:v>0.743046010849045</c:v>
                </c:pt>
                <c:pt idx="1479">
                  <c:v>0.737375350706868</c:v>
                </c:pt>
                <c:pt idx="1480">
                  <c:v>0.731715193344003</c:v>
                </c:pt>
                <c:pt idx="1481">
                  <c:v>0.726065777936541</c:v>
                </c:pt>
                <c:pt idx="1482">
                  <c:v>0.720427344719098</c:v>
                </c:pt>
                <c:pt idx="1483">
                  <c:v>0.714800134986548</c:v>
                </c:pt>
                <c:pt idx="1484">
                  <c:v>0.709184391095761</c:v>
                </c:pt>
                <c:pt idx="1485">
                  <c:v>0.703580356467375</c:v>
                </c:pt>
                <c:pt idx="1486">
                  <c:v>0.697988275587529</c:v>
                </c:pt>
                <c:pt idx="1487">
                  <c:v>0.69240839400961</c:v>
                </c:pt>
                <c:pt idx="1488">
                  <c:v>0.686840958356033</c:v>
                </c:pt>
                <c:pt idx="1489">
                  <c:v>0.681286216319941</c:v>
                </c:pt>
                <c:pt idx="1490">
                  <c:v>0.675744416667014</c:v>
                </c:pt>
                <c:pt idx="1491">
                  <c:v>0.670215809237129</c:v>
                </c:pt>
                <c:pt idx="1492">
                  <c:v>0.664700644946242</c:v>
                </c:pt>
                <c:pt idx="1493">
                  <c:v>0.659199175788019</c:v>
                </c:pt>
                <c:pt idx="1494">
                  <c:v>0.653711654835627</c:v>
                </c:pt>
                <c:pt idx="1495">
                  <c:v>0.648238336243507</c:v>
                </c:pt>
                <c:pt idx="1496">
                  <c:v>0.64277947524908</c:v>
                </c:pt>
                <c:pt idx="1497">
                  <c:v>0.637335328174521</c:v>
                </c:pt>
                <c:pt idx="1498">
                  <c:v>0.631906152428542</c:v>
                </c:pt>
                <c:pt idx="1499">
                  <c:v>0.626492206508052</c:v>
                </c:pt>
                <c:pt idx="1500">
                  <c:v>0.621093750000004</c:v>
                </c:pt>
                <c:pt idx="1501">
                  <c:v>0.615711043583086</c:v>
                </c:pt>
                <c:pt idx="1502">
                  <c:v>0.610344349029465</c:v>
                </c:pt>
                <c:pt idx="1503">
                  <c:v>0.604993929206605</c:v>
                </c:pt>
                <c:pt idx="1504">
                  <c:v>0.599660048078931</c:v>
                </c:pt>
                <c:pt idx="1505">
                  <c:v>0.594342970709622</c:v>
                </c:pt>
                <c:pt idx="1506">
                  <c:v>0.589042963262375</c:v>
                </c:pt>
                <c:pt idx="1507">
                  <c:v>0.583760293003111</c:v>
                </c:pt>
                <c:pt idx="1508">
                  <c:v>0.578495228301758</c:v>
                </c:pt>
                <c:pt idx="1509">
                  <c:v>0.573248038634005</c:v>
                </c:pt>
                <c:pt idx="1510">
                  <c:v>0.568018994583001</c:v>
                </c:pt>
                <c:pt idx="1511">
                  <c:v>0.562808367841185</c:v>
                </c:pt>
                <c:pt idx="1512">
                  <c:v>0.55761643121197</c:v>
                </c:pt>
                <c:pt idx="1513">
                  <c:v>0.552443458611519</c:v>
                </c:pt>
                <c:pt idx="1514">
                  <c:v>0.547289725070475</c:v>
                </c:pt>
                <c:pt idx="1515">
                  <c:v>0.54215550673575</c:v>
                </c:pt>
                <c:pt idx="1516">
                  <c:v>0.537041080872237</c:v>
                </c:pt>
                <c:pt idx="1517">
                  <c:v>0.531946725864578</c:v>
                </c:pt>
                <c:pt idx="1518">
                  <c:v>0.5268727212189</c:v>
                </c:pt>
                <c:pt idx="1519">
                  <c:v>0.521819347564591</c:v>
                </c:pt>
                <c:pt idx="1520">
                  <c:v>0.516786886656002</c:v>
                </c:pt>
                <c:pt idx="1521">
                  <c:v>0.511775621374255</c:v>
                </c:pt>
                <c:pt idx="1522">
                  <c:v>0.506785835728954</c:v>
                </c:pt>
                <c:pt idx="1523">
                  <c:v>0.501817814859942</c:v>
                </c:pt>
                <c:pt idx="1524">
                  <c:v>0.496871845039062</c:v>
                </c:pt>
                <c:pt idx="1525">
                  <c:v>0.491948213671877</c:v>
                </c:pt>
                <c:pt idx="1526">
                  <c:v>0.487047209299464</c:v>
                </c:pt>
                <c:pt idx="1527">
                  <c:v>0.482169121600125</c:v>
                </c:pt>
                <c:pt idx="1528">
                  <c:v>0.47731424139117</c:v>
                </c:pt>
                <c:pt idx="1529">
                  <c:v>0.472482860630619</c:v>
                </c:pt>
                <c:pt idx="1530">
                  <c:v>0.467675272419</c:v>
                </c:pt>
                <c:pt idx="1531">
                  <c:v>0.462891771001083</c:v>
                </c:pt>
                <c:pt idx="1532">
                  <c:v>0.458132651767617</c:v>
                </c:pt>
                <c:pt idx="1533">
                  <c:v>0.453398211257093</c:v>
                </c:pt>
                <c:pt idx="1534">
                  <c:v>0.448688747157484</c:v>
                </c:pt>
                <c:pt idx="1535">
                  <c:v>0.444004558308</c:v>
                </c:pt>
                <c:pt idx="1536">
                  <c:v>0.439345944700849</c:v>
                </c:pt>
                <c:pt idx="1537">
                  <c:v>0.434713207482958</c:v>
                </c:pt>
                <c:pt idx="1538">
                  <c:v>0.430106648957751</c:v>
                </c:pt>
                <c:pt idx="1539">
                  <c:v>0.425526572586886</c:v>
                </c:pt>
                <c:pt idx="1540">
                  <c:v>0.420973282992004</c:v>
                </c:pt>
                <c:pt idx="1541">
                  <c:v>0.416447085956475</c:v>
                </c:pt>
                <c:pt idx="1542">
                  <c:v>0.411948288427162</c:v>
                </c:pt>
                <c:pt idx="1543">
                  <c:v>0.40747719851616</c:v>
                </c:pt>
                <c:pt idx="1544">
                  <c:v>0.403034125502546</c:v>
                </c:pt>
                <c:pt idx="1545">
                  <c:v>0.398619379834128</c:v>
                </c:pt>
                <c:pt idx="1546">
                  <c:v>0.39423327312919</c:v>
                </c:pt>
                <c:pt idx="1547">
                  <c:v>0.389876118178267</c:v>
                </c:pt>
                <c:pt idx="1548">
                  <c:v>0.385548228945856</c:v>
                </c:pt>
                <c:pt idx="1549">
                  <c:v>0.381249920572191</c:v>
                </c:pt>
                <c:pt idx="1550">
                  <c:v>0.376981509375003</c:v>
                </c:pt>
                <c:pt idx="1551">
                  <c:v>0.372743312851222</c:v>
                </c:pt>
                <c:pt idx="1552">
                  <c:v>0.368535649678786</c:v>
                </c:pt>
                <c:pt idx="1553">
                  <c:v>0.364358839718354</c:v>
                </c:pt>
                <c:pt idx="1554">
                  <c:v>0.360213204015051</c:v>
                </c:pt>
                <c:pt idx="1555">
                  <c:v>0.356099064800252</c:v>
                </c:pt>
                <c:pt idx="1556">
                  <c:v>0.352016745493292</c:v>
                </c:pt>
                <c:pt idx="1557">
                  <c:v>0.347966570703257</c:v>
                </c:pt>
                <c:pt idx="1558">
                  <c:v>0.343948866230683</c:v>
                </c:pt>
                <c:pt idx="1559">
                  <c:v>0.339963959069349</c:v>
                </c:pt>
                <c:pt idx="1560">
                  <c:v>0.336012177408004</c:v>
                </c:pt>
                <c:pt idx="1561">
                  <c:v>0.332093850632131</c:v>
                </c:pt>
                <c:pt idx="1562">
                  <c:v>0.328209309325693</c:v>
                </c:pt>
                <c:pt idx="1563">
                  <c:v>0.324358885272867</c:v>
                </c:pt>
                <c:pt idx="1564">
                  <c:v>0.320542911459795</c:v>
                </c:pt>
                <c:pt idx="1565">
                  <c:v>0.316761722076374</c:v>
                </c:pt>
                <c:pt idx="1566">
                  <c:v>0.313015652517957</c:v>
                </c:pt>
                <c:pt idx="1567">
                  <c:v>0.309305039387123</c:v>
                </c:pt>
                <c:pt idx="1568">
                  <c:v>0.305630220495422</c:v>
                </c:pt>
                <c:pt idx="1569">
                  <c:v>0.301991534865131</c:v>
                </c:pt>
                <c:pt idx="1570">
                  <c:v>0.298389322731</c:v>
                </c:pt>
                <c:pt idx="1571">
                  <c:v>0.294823925542004</c:v>
                </c:pt>
                <c:pt idx="1572">
                  <c:v>0.291295685963075</c:v>
                </c:pt>
                <c:pt idx="1573">
                  <c:v>0.28780494787689</c:v>
                </c:pt>
                <c:pt idx="1574">
                  <c:v>0.284352056385578</c:v>
                </c:pt>
                <c:pt idx="1575">
                  <c:v>0.280937357812499</c:v>
                </c:pt>
                <c:pt idx="1576">
                  <c:v>0.277561199703981</c:v>
                </c:pt>
                <c:pt idx="1577">
                  <c:v>0.274223930831069</c:v>
                </c:pt>
                <c:pt idx="1578">
                  <c:v>0.270925901191288</c:v>
                </c:pt>
                <c:pt idx="1579">
                  <c:v>0.267667462010359</c:v>
                </c:pt>
                <c:pt idx="1580">
                  <c:v>0.264448965744002</c:v>
                </c:pt>
                <c:pt idx="1581">
                  <c:v>0.26127076607963</c:v>
                </c:pt>
                <c:pt idx="1582">
                  <c:v>0.258133217938137</c:v>
                </c:pt>
                <c:pt idx="1583">
                  <c:v>0.255036677475638</c:v>
                </c:pt>
                <c:pt idx="1584">
                  <c:v>0.251981502085202</c:v>
                </c:pt>
                <c:pt idx="1585">
                  <c:v>0.248968050398625</c:v>
                </c:pt>
                <c:pt idx="1586">
                  <c:v>0.245996682288166</c:v>
                </c:pt>
                <c:pt idx="1587">
                  <c:v>0.243067758868301</c:v>
                </c:pt>
                <c:pt idx="1588">
                  <c:v>0.24018164249747</c:v>
                </c:pt>
                <c:pt idx="1589">
                  <c:v>0.237338696779827</c:v>
                </c:pt>
                <c:pt idx="1590">
                  <c:v>0.234539286567003</c:v>
                </c:pt>
                <c:pt idx="1591">
                  <c:v>0.231783777959819</c:v>
                </c:pt>
                <c:pt idx="1592">
                  <c:v>0.229072538310082</c:v>
                </c:pt>
                <c:pt idx="1593">
                  <c:v>0.226405936222306</c:v>
                </c:pt>
                <c:pt idx="1594">
                  <c:v>0.223784341555467</c:v>
                </c:pt>
                <c:pt idx="1595">
                  <c:v>0.221208125424749</c:v>
                </c:pt>
                <c:pt idx="1596">
                  <c:v>0.218677660203309</c:v>
                </c:pt>
                <c:pt idx="1597">
                  <c:v>0.216193319524007</c:v>
                </c:pt>
                <c:pt idx="1598">
                  <c:v>0.213755478281173</c:v>
                </c:pt>
                <c:pt idx="1599">
                  <c:v>0.211364512632338</c:v>
                </c:pt>
                <c:pt idx="1600">
                  <c:v>0.209020800000002</c:v>
                </c:pt>
                <c:pt idx="1601">
                  <c:v>0.206724719073368</c:v>
                </c:pt>
                <c:pt idx="1602">
                  <c:v>0.204476649810106</c:v>
                </c:pt>
                <c:pt idx="1603">
                  <c:v>0.202276973438094</c:v>
                </c:pt>
                <c:pt idx="1604">
                  <c:v>0.200126072457168</c:v>
                </c:pt>
                <c:pt idx="1605">
                  <c:v>0.198024330640875</c:v>
                </c:pt>
                <c:pt idx="1606">
                  <c:v>0.195972133038216</c:v>
                </c:pt>
                <c:pt idx="1607">
                  <c:v>0.193969865975399</c:v>
                </c:pt>
                <c:pt idx="1608">
                  <c:v>0.192017917057598</c:v>
                </c:pt>
                <c:pt idx="1609">
                  <c:v>0.190116675170687</c:v>
                </c:pt>
                <c:pt idx="1610">
                  <c:v>0.188266530483001</c:v>
                </c:pt>
                <c:pt idx="1611">
                  <c:v>0.186467874447077</c:v>
                </c:pt>
                <c:pt idx="1612">
                  <c:v>0.184721099801411</c:v>
                </c:pt>
                <c:pt idx="1613">
                  <c:v>0.183026600572205</c:v>
                </c:pt>
                <c:pt idx="1614">
                  <c:v>0.181384772075113</c:v>
                </c:pt>
                <c:pt idx="1615">
                  <c:v>0.179796010917001</c:v>
                </c:pt>
                <c:pt idx="1616">
                  <c:v>0.178260714997675</c:v>
                </c:pt>
                <c:pt idx="1617">
                  <c:v>0.176779283511668</c:v>
                </c:pt>
                <c:pt idx="1618">
                  <c:v>0.175352116949938</c:v>
                </c:pt>
                <c:pt idx="1619">
                  <c:v>0.173979617101674</c:v>
                </c:pt>
                <c:pt idx="1620">
                  <c:v>0.172662187056001</c:v>
                </c:pt>
                <c:pt idx="1621">
                  <c:v>0.171400231203745</c:v>
                </c:pt>
                <c:pt idx="1622">
                  <c:v>0.170194155239195</c:v>
                </c:pt>
                <c:pt idx="1623">
                  <c:v>0.169044366161836</c:v>
                </c:pt>
                <c:pt idx="1624">
                  <c:v>0.167951272278098</c:v>
                </c:pt>
                <c:pt idx="1625">
                  <c:v>0.166915283203125</c:v>
                </c:pt>
                <c:pt idx="1626">
                  <c:v>0.165936809862501</c:v>
                </c:pt>
                <c:pt idx="1627">
                  <c:v>0.165016264494017</c:v>
                </c:pt>
                <c:pt idx="1628">
                  <c:v>0.164154060649405</c:v>
                </c:pt>
                <c:pt idx="1629">
                  <c:v>0.163350613196104</c:v>
                </c:pt>
                <c:pt idx="1630">
                  <c:v>0.162606338318998</c:v>
                </c:pt>
                <c:pt idx="1631">
                  <c:v>0.161921653522174</c:v>
                </c:pt>
                <c:pt idx="1632">
                  <c:v>0.161296977630658</c:v>
                </c:pt>
                <c:pt idx="1633">
                  <c:v>0.160732730792185</c:v>
                </c:pt>
                <c:pt idx="1634">
                  <c:v>0.160229334478923</c:v>
                </c:pt>
                <c:pt idx="1635">
                  <c:v>0.159787211489252</c:v>
                </c:pt>
                <c:pt idx="1636">
                  <c:v>0.159406785949487</c:v>
                </c:pt>
                <c:pt idx="1637">
                  <c:v>0.159088483315648</c:v>
                </c:pt>
                <c:pt idx="1638">
                  <c:v>0.158832730375189</c:v>
                </c:pt>
                <c:pt idx="1639">
                  <c:v>0.158639955248775</c:v>
                </c:pt>
                <c:pt idx="1640">
                  <c:v>0.158510587392002</c:v>
                </c:pt>
                <c:pt idx="1641">
                  <c:v>0.158445057597166</c:v>
                </c:pt>
                <c:pt idx="1642">
                  <c:v>0.158443797995003</c:v>
                </c:pt>
                <c:pt idx="1643">
                  <c:v>0.158507242056453</c:v>
                </c:pt>
                <c:pt idx="1644">
                  <c:v>0.158635824594385</c:v>
                </c:pt>
                <c:pt idx="1645">
                  <c:v>0.158829981765376</c:v>
                </c:pt>
                <c:pt idx="1646">
                  <c:v>0.159090151071432</c:v>
                </c:pt>
                <c:pt idx="1647">
                  <c:v>0.159416771361754</c:v>
                </c:pt>
                <c:pt idx="1648">
                  <c:v>0.159810282834495</c:v>
                </c:pt>
                <c:pt idx="1649">
                  <c:v>0.160271127038483</c:v>
                </c:pt>
                <c:pt idx="1650">
                  <c:v>0.160799746875</c:v>
                </c:pt>
                <c:pt idx="1651">
                  <c:v>0.161396586599511</c:v>
                </c:pt>
                <c:pt idx="1652">
                  <c:v>0.162062091823427</c:v>
                </c:pt>
                <c:pt idx="1653">
                  <c:v>0.162796709515841</c:v>
                </c:pt>
                <c:pt idx="1654">
                  <c:v>0.163600888005287</c:v>
                </c:pt>
                <c:pt idx="1655">
                  <c:v>0.1644750769815</c:v>
                </c:pt>
                <c:pt idx="1656">
                  <c:v>0.165419727497136</c:v>
                </c:pt>
                <c:pt idx="1657">
                  <c:v>0.166435291969545</c:v>
                </c:pt>
                <c:pt idx="1658">
                  <c:v>0.167522224182517</c:v>
                </c:pt>
                <c:pt idx="1659">
                  <c:v>0.168680979288032</c:v>
                </c:pt>
                <c:pt idx="1660">
                  <c:v>0.169912013808001</c:v>
                </c:pt>
                <c:pt idx="1661">
                  <c:v>0.171215785636024</c:v>
                </c:pt>
                <c:pt idx="1662">
                  <c:v>0.172592754039129</c:v>
                </c:pt>
                <c:pt idx="1663">
                  <c:v>0.174043379659548</c:v>
                </c:pt>
                <c:pt idx="1664">
                  <c:v>0.175568124516435</c:v>
                </c:pt>
                <c:pt idx="1665">
                  <c:v>0.177167452007627</c:v>
                </c:pt>
                <c:pt idx="1666">
                  <c:v>0.178841826911399</c:v>
                </c:pt>
                <c:pt idx="1667">
                  <c:v>0.180591715388211</c:v>
                </c:pt>
                <c:pt idx="1668">
                  <c:v>0.18241758498246</c:v>
                </c:pt>
                <c:pt idx="1669">
                  <c:v>0.18431990462422</c:v>
                </c:pt>
                <c:pt idx="1670">
                  <c:v>0.186299144631002</c:v>
                </c:pt>
                <c:pt idx="1671">
                  <c:v>0.188355776709489</c:v>
                </c:pt>
                <c:pt idx="1672">
                  <c:v>0.190490273957315</c:v>
                </c:pt>
                <c:pt idx="1673">
                  <c:v>0.192703110864777</c:v>
                </c:pt>
                <c:pt idx="1674">
                  <c:v>0.194994763316616</c:v>
                </c:pt>
                <c:pt idx="1675">
                  <c:v>0.197365708593751</c:v>
                </c:pt>
                <c:pt idx="1676">
                  <c:v>0.199816425375025</c:v>
                </c:pt>
                <c:pt idx="1677">
                  <c:v>0.202347393738963</c:v>
                </c:pt>
                <c:pt idx="1678">
                  <c:v>0.204959095165526</c:v>
                </c:pt>
                <c:pt idx="1679">
                  <c:v>0.207652012537846</c:v>
                </c:pt>
                <c:pt idx="1680">
                  <c:v>0.210426630144</c:v>
                </c:pt>
                <c:pt idx="1681">
                  <c:v>0.213283433678717</c:v>
                </c:pt>
                <c:pt idx="1682">
                  <c:v>0.216222910245179</c:v>
                </c:pt>
                <c:pt idx="1683">
                  <c:v>0.219245548356727</c:v>
                </c:pt>
                <c:pt idx="1684">
                  <c:v>0.222351837938641</c:v>
                </c:pt>
                <c:pt idx="1685">
                  <c:v>0.225542270329876</c:v>
                </c:pt>
                <c:pt idx="1686">
                  <c:v>0.228817338284806</c:v>
                </c:pt>
                <c:pt idx="1687">
                  <c:v>0.232177535974991</c:v>
                </c:pt>
                <c:pt idx="1688">
                  <c:v>0.235623358990908</c:v>
                </c:pt>
                <c:pt idx="1689">
                  <c:v>0.239155304343718</c:v>
                </c:pt>
                <c:pt idx="1690">
                  <c:v>0.242773870467004</c:v>
                </c:pt>
                <c:pt idx="1691">
                  <c:v>0.246479557218506</c:v>
                </c:pt>
                <c:pt idx="1692">
                  <c:v>0.25027286588192</c:v>
                </c:pt>
                <c:pt idx="1693">
                  <c:v>0.254154299168593</c:v>
                </c:pt>
                <c:pt idx="1694">
                  <c:v>0.258124361219309</c:v>
                </c:pt>
                <c:pt idx="1695">
                  <c:v>0.262183557605999</c:v>
                </c:pt>
                <c:pt idx="1696">
                  <c:v>0.266332395333553</c:v>
                </c:pt>
                <c:pt idx="1697">
                  <c:v>0.270571382841497</c:v>
                </c:pt>
                <c:pt idx="1698">
                  <c:v>0.274901030005817</c:v>
                </c:pt>
                <c:pt idx="1699">
                  <c:v>0.279321848140625</c:v>
                </c:pt>
                <c:pt idx="1700">
                  <c:v>0.28383435</c:v>
                </c:pt>
                <c:pt idx="1701">
                  <c:v>0.28843904977966</c:v>
                </c:pt>
                <c:pt idx="1702">
                  <c:v>0.293136463118749</c:v>
                </c:pt>
                <c:pt idx="1703">
                  <c:v>0.297927107101586</c:v>
                </c:pt>
                <c:pt idx="1704">
                  <c:v>0.302811500259412</c:v>
                </c:pt>
                <c:pt idx="1705">
                  <c:v>0.307790162572126</c:v>
                </c:pt>
                <c:pt idx="1706">
                  <c:v>0.312863615470056</c:v>
                </c:pt>
                <c:pt idx="1707">
                  <c:v>0.318032381835693</c:v>
                </c:pt>
                <c:pt idx="1708">
                  <c:v>0.323296986005443</c:v>
                </c:pt>
                <c:pt idx="1709">
                  <c:v>0.328657953771376</c:v>
                </c:pt>
                <c:pt idx="1710">
                  <c:v>0.334115812383002</c:v>
                </c:pt>
                <c:pt idx="1711">
                  <c:v>0.339671090548963</c:v>
                </c:pt>
                <c:pt idx="1712">
                  <c:v>0.345324318438856</c:v>
                </c:pt>
                <c:pt idx="1713">
                  <c:v>0.351076027684898</c:v>
                </c:pt>
                <c:pt idx="1714">
                  <c:v>0.356926751383758</c:v>
                </c:pt>
                <c:pt idx="1715">
                  <c:v>0.362877024098252</c:v>
                </c:pt>
                <c:pt idx="1716">
                  <c:v>0.368927381859122</c:v>
                </c:pt>
                <c:pt idx="1717">
                  <c:v>0.375078362166759</c:v>
                </c:pt>
                <c:pt idx="1718">
                  <c:v>0.381330503992986</c:v>
                </c:pt>
                <c:pt idx="1719">
                  <c:v>0.387684347782769</c:v>
                </c:pt>
                <c:pt idx="1720">
                  <c:v>0.394140435455997</c:v>
                </c:pt>
                <c:pt idx="1721">
                  <c:v>0.400699310409233</c:v>
                </c:pt>
                <c:pt idx="1722">
                  <c:v>0.407361517517434</c:v>
                </c:pt>
                <c:pt idx="1723">
                  <c:v>0.414127603135726</c:v>
                </c:pt>
                <c:pt idx="1724">
                  <c:v>0.420998115101136</c:v>
                </c:pt>
                <c:pt idx="1725">
                  <c:v>0.427973602734377</c:v>
                </c:pt>
                <c:pt idx="1726">
                  <c:v>0.435054616841545</c:v>
                </c:pt>
                <c:pt idx="1727">
                  <c:v>0.442241709715906</c:v>
                </c:pt>
                <c:pt idx="1728">
                  <c:v>0.449535435139648</c:v>
                </c:pt>
                <c:pt idx="1729">
                  <c:v>0.456936348385592</c:v>
                </c:pt>
                <c:pt idx="1730">
                  <c:v>0.464445006219004</c:v>
                </c:pt>
                <c:pt idx="1731">
                  <c:v>0.472061966899266</c:v>
                </c:pt>
                <c:pt idx="1732">
                  <c:v>0.479787790181698</c:v>
                </c:pt>
                <c:pt idx="1733">
                  <c:v>0.487623037319274</c:v>
                </c:pt>
                <c:pt idx="1734">
                  <c:v>0.495568271064367</c:v>
                </c:pt>
                <c:pt idx="1735">
                  <c:v>0.503624055670505</c:v>
                </c:pt>
                <c:pt idx="1736">
                  <c:v>0.511790956894131</c:v>
                </c:pt>
                <c:pt idx="1737">
                  <c:v>0.52006954199633</c:v>
                </c:pt>
                <c:pt idx="1738">
                  <c:v>0.52846037974462</c:v>
                </c:pt>
                <c:pt idx="1739">
                  <c:v>0.536964040414662</c:v>
                </c:pt>
                <c:pt idx="1740">
                  <c:v>0.545581095791989</c:v>
                </c:pt>
                <c:pt idx="1741">
                  <c:v>0.55431211917385</c:v>
                </c:pt>
                <c:pt idx="1742">
                  <c:v>0.563157685370842</c:v>
                </c:pt>
                <c:pt idx="1743">
                  <c:v>0.572118370708741</c:v>
                </c:pt>
                <c:pt idx="1744">
                  <c:v>0.581194753030224</c:v>
                </c:pt>
                <c:pt idx="1745">
                  <c:v>0.590387411696626</c:v>
                </c:pt>
                <c:pt idx="1746">
                  <c:v>0.599696927589668</c:v>
                </c:pt>
                <c:pt idx="1747">
                  <c:v>0.609123883113239</c:v>
                </c:pt>
                <c:pt idx="1748">
                  <c:v>0.618668862195141</c:v>
                </c:pt>
                <c:pt idx="1749">
                  <c:v>0.628332450288776</c:v>
                </c:pt>
                <c:pt idx="1750">
                  <c:v>0.638115234375004</c:v>
                </c:pt>
                <c:pt idx="1751">
                  <c:v>0.648017802963808</c:v>
                </c:pt>
                <c:pt idx="1752">
                  <c:v>0.658040746096068</c:v>
                </c:pt>
                <c:pt idx="1753">
                  <c:v>0.668184655345335</c:v>
                </c:pt>
                <c:pt idx="1754">
                  <c:v>0.678450123819526</c:v>
                </c:pt>
                <c:pt idx="1755">
                  <c:v>0.688837746162753</c:v>
                </c:pt>
                <c:pt idx="1756">
                  <c:v>0.699348118556974</c:v>
                </c:pt>
                <c:pt idx="1757">
                  <c:v>0.709981838723837</c:v>
                </c:pt>
                <c:pt idx="1758">
                  <c:v>0.720739505926358</c:v>
                </c:pt>
                <c:pt idx="1759">
                  <c:v>0.73162172097072</c:v>
                </c:pt>
                <c:pt idx="1760">
                  <c:v>0.74262908620801</c:v>
                </c:pt>
                <c:pt idx="1761">
                  <c:v>0.753762205535914</c:v>
                </c:pt>
                <c:pt idx="1762">
                  <c:v>0.765021684400577</c:v>
                </c:pt>
                <c:pt idx="1763">
                  <c:v>0.776408129798234</c:v>
                </c:pt>
                <c:pt idx="1764">
                  <c:v>0.787922150277068</c:v>
                </c:pt>
                <c:pt idx="1765">
                  <c:v>0.799564355938872</c:v>
                </c:pt>
                <c:pt idx="1766">
                  <c:v>0.811335358440839</c:v>
                </c:pt>
                <c:pt idx="1767">
                  <c:v>0.8232357709973</c:v>
                </c:pt>
                <c:pt idx="1768">
                  <c:v>0.835266208381502</c:v>
                </c:pt>
                <c:pt idx="1769">
                  <c:v>0.847427286927311</c:v>
                </c:pt>
                <c:pt idx="1770">
                  <c:v>0.859719624531002</c:v>
                </c:pt>
                <c:pt idx="1771">
                  <c:v>0.872143840652987</c:v>
                </c:pt>
                <c:pt idx="1772">
                  <c:v>0.88470055631956</c:v>
                </c:pt>
                <c:pt idx="1773">
                  <c:v>0.897390394124666</c:v>
                </c:pt>
                <c:pt idx="1774">
                  <c:v>0.910213978231651</c:v>
                </c:pt>
                <c:pt idx="1775">
                  <c:v>0.923171934375004</c:v>
                </c:pt>
                <c:pt idx="1776">
                  <c:v>0.936264889862055</c:v>
                </c:pt>
                <c:pt idx="1777">
                  <c:v>0.949493473574856</c:v>
                </c:pt>
                <c:pt idx="1778">
                  <c:v>0.962858315971761</c:v>
                </c:pt>
                <c:pt idx="1779">
                  <c:v>0.976360049089334</c:v>
                </c:pt>
                <c:pt idx="1780">
                  <c:v>0.989999306544001</c:v>
                </c:pt>
                <c:pt idx="1781">
                  <c:v>1.003776723533805</c:v>
                </c:pt>
                <c:pt idx="1782">
                  <c:v>1.017692936840214</c:v>
                </c:pt>
                <c:pt idx="1783">
                  <c:v>1.031748584829814</c:v>
                </c:pt>
                <c:pt idx="1784">
                  <c:v>1.045944307456073</c:v>
                </c:pt>
                <c:pt idx="1785">
                  <c:v>1.06028074626113</c:v>
                </c:pt>
                <c:pt idx="1786">
                  <c:v>1.074758544377444</c:v>
                </c:pt>
                <c:pt idx="1787">
                  <c:v>1.089378346529678</c:v>
                </c:pt>
                <c:pt idx="1788">
                  <c:v>1.10414079903635</c:v>
                </c:pt>
                <c:pt idx="1789">
                  <c:v>1.119046549811615</c:v>
                </c:pt>
                <c:pt idx="1790">
                  <c:v>1.134096248366996</c:v>
                </c:pt>
                <c:pt idx="1791">
                  <c:v>1.149290545813198</c:v>
                </c:pt>
                <c:pt idx="1792">
                  <c:v>1.164630094861776</c:v>
                </c:pt>
                <c:pt idx="1793">
                  <c:v>1.180115549826901</c:v>
                </c:pt>
                <c:pt idx="1794">
                  <c:v>1.195747566627151</c:v>
                </c:pt>
                <c:pt idx="1795">
                  <c:v>1.211526802787239</c:v>
                </c:pt>
                <c:pt idx="1796">
                  <c:v>1.227453917439786</c:v>
                </c:pt>
                <c:pt idx="1797">
                  <c:v>1.243529571326986</c:v>
                </c:pt>
                <c:pt idx="1798">
                  <c:v>1.259754426802455</c:v>
                </c:pt>
                <c:pt idx="1799">
                  <c:v>1.276129147832914</c:v>
                </c:pt>
                <c:pt idx="1800">
                  <c:v>1.2926544</c:v>
                </c:pt>
                <c:pt idx="1801">
                  <c:v>1.309330850501944</c:v>
                </c:pt>
                <c:pt idx="1802">
                  <c:v>1.326159168155384</c:v>
                </c:pt>
                <c:pt idx="1803">
                  <c:v>1.343140023397074</c:v>
                </c:pt>
                <c:pt idx="1804">
                  <c:v>1.360274088285649</c:v>
                </c:pt>
                <c:pt idx="1805">
                  <c:v>1.37756203650337</c:v>
                </c:pt>
                <c:pt idx="1806">
                  <c:v>1.395004543357895</c:v>
                </c:pt>
                <c:pt idx="1807">
                  <c:v>1.412602285783969</c:v>
                </c:pt>
                <c:pt idx="1808">
                  <c:v>1.430355942345282</c:v>
                </c:pt>
                <c:pt idx="1809">
                  <c:v>1.448266193236066</c:v>
                </c:pt>
                <c:pt idx="1810">
                  <c:v>1.466333720282998</c:v>
                </c:pt>
                <c:pt idx="1811">
                  <c:v>1.484559206946852</c:v>
                </c:pt>
                <c:pt idx="1812">
                  <c:v>1.502943338324288</c:v>
                </c:pt>
                <c:pt idx="1813">
                  <c:v>1.521486801149583</c:v>
                </c:pt>
                <c:pt idx="1814">
                  <c:v>1.54019028379639</c:v>
                </c:pt>
                <c:pt idx="1815">
                  <c:v>1.559054476279498</c:v>
                </c:pt>
                <c:pt idx="1816">
                  <c:v>1.57808007025657</c:v>
                </c:pt>
                <c:pt idx="1817">
                  <c:v>1.597267759029842</c:v>
                </c:pt>
                <c:pt idx="1818">
                  <c:v>1.616618237548018</c:v>
                </c:pt>
                <c:pt idx="1819">
                  <c:v>1.636132202407853</c:v>
                </c:pt>
                <c:pt idx="1820">
                  <c:v>1.655810351855997</c:v>
                </c:pt>
                <c:pt idx="1821">
                  <c:v>1.675653385790726</c:v>
                </c:pt>
                <c:pt idx="1822">
                  <c:v>1.695662005763675</c:v>
                </c:pt>
                <c:pt idx="1823">
                  <c:v>1.71583691498162</c:v>
                </c:pt>
                <c:pt idx="1824">
                  <c:v>1.73617881830818</c:v>
                </c:pt>
                <c:pt idx="1825">
                  <c:v>1.756688422265623</c:v>
                </c:pt>
                <c:pt idx="1826">
                  <c:v>1.777366435036578</c:v>
                </c:pt>
                <c:pt idx="1827">
                  <c:v>1.798213566465812</c:v>
                </c:pt>
                <c:pt idx="1828">
                  <c:v>1.819230528061888</c:v>
                </c:pt>
                <c:pt idx="1829">
                  <c:v>1.840418032999088</c:v>
                </c:pt>
                <c:pt idx="1830">
                  <c:v>1.861776796118994</c:v>
                </c:pt>
                <c:pt idx="1831">
                  <c:v>1.883307533932363</c:v>
                </c:pt>
                <c:pt idx="1832">
                  <c:v>1.905010964620755</c:v>
                </c:pt>
                <c:pt idx="1833">
                  <c:v>1.926887808038362</c:v>
                </c:pt>
                <c:pt idx="1834">
                  <c:v>1.948938785713802</c:v>
                </c:pt>
                <c:pt idx="1835">
                  <c:v>1.971164620851752</c:v>
                </c:pt>
                <c:pt idx="1836">
                  <c:v>1.993566038334764</c:v>
                </c:pt>
                <c:pt idx="1837">
                  <c:v>2.016143764725022</c:v>
                </c:pt>
                <c:pt idx="1838">
                  <c:v>2.038898528266068</c:v>
                </c:pt>
                <c:pt idx="1839">
                  <c:v>2.061831058884574</c:v>
                </c:pt>
                <c:pt idx="1840">
                  <c:v>2.084942088192</c:v>
                </c:pt>
                <c:pt idx="1841">
                  <c:v>2.108232349486545</c:v>
                </c:pt>
                <c:pt idx="1842">
                  <c:v>2.131702577754683</c:v>
                </c:pt>
                <c:pt idx="1843">
                  <c:v>2.15535350967303</c:v>
                </c:pt>
                <c:pt idx="1844">
                  <c:v>2.179185883610067</c:v>
                </c:pt>
                <c:pt idx="1845">
                  <c:v>2.203200439627874</c:v>
                </c:pt>
                <c:pt idx="1846">
                  <c:v>2.227397919483932</c:v>
                </c:pt>
                <c:pt idx="1847">
                  <c:v>2.25177906663274</c:v>
                </c:pt>
                <c:pt idx="1848">
                  <c:v>2.276344626227774</c:v>
                </c:pt>
                <c:pt idx="1849">
                  <c:v>2.301095345123057</c:v>
                </c:pt>
                <c:pt idx="1850">
                  <c:v>2.326031971875</c:v>
                </c:pt>
                <c:pt idx="1851">
                  <c:v>2.351155256744084</c:v>
                </c:pt>
                <c:pt idx="1852">
                  <c:v>2.376465951696677</c:v>
                </c:pt>
                <c:pt idx="1853">
                  <c:v>2.401964810406822</c:v>
                </c:pt>
                <c:pt idx="1854">
                  <c:v>2.427652588257775</c:v>
                </c:pt>
                <c:pt idx="1855">
                  <c:v>2.453530042344025</c:v>
                </c:pt>
                <c:pt idx="1856">
                  <c:v>2.479597931472812</c:v>
                </c:pt>
                <c:pt idx="1857">
                  <c:v>2.505857016166119</c:v>
                </c:pt>
                <c:pt idx="1858">
                  <c:v>2.532308058662189</c:v>
                </c:pt>
                <c:pt idx="1859">
                  <c:v>2.558951822917425</c:v>
                </c:pt>
                <c:pt idx="1860">
                  <c:v>2.585789074608003</c:v>
                </c:pt>
                <c:pt idx="1861">
                  <c:v>2.612820581131802</c:v>
                </c:pt>
                <c:pt idx="1862">
                  <c:v>2.640047111610004</c:v>
                </c:pt>
                <c:pt idx="1863">
                  <c:v>2.667469436888931</c:v>
                </c:pt>
                <c:pt idx="1864">
                  <c:v>2.695088329541697</c:v>
                </c:pt>
                <c:pt idx="1865">
                  <c:v>2.72290456387012</c:v>
                </c:pt>
                <c:pt idx="1866">
                  <c:v>2.75091891590628</c:v>
                </c:pt>
                <c:pt idx="1867">
                  <c:v>2.779132163414394</c:v>
                </c:pt>
                <c:pt idx="1868">
                  <c:v>2.807545085892539</c:v>
                </c:pt>
                <c:pt idx="1869">
                  <c:v>2.836158464574376</c:v>
                </c:pt>
                <c:pt idx="1870">
                  <c:v>2.864973082431001</c:v>
                </c:pt>
                <c:pt idx="1871">
                  <c:v>2.893989724172475</c:v>
                </c:pt>
                <c:pt idx="1872">
                  <c:v>2.923209176249787</c:v>
                </c:pt>
                <c:pt idx="1873">
                  <c:v>2.952632226856552</c:v>
                </c:pt>
                <c:pt idx="1874">
                  <c:v>2.982259665930678</c:v>
                </c:pt>
                <c:pt idx="1875">
                  <c:v>3.012092285156238</c:v>
                </c:pt>
                <c:pt idx="1876">
                  <c:v>3.04213087796512</c:v>
                </c:pt>
                <c:pt idx="1877">
                  <c:v>3.072376239538726</c:v>
                </c:pt>
                <c:pt idx="1878">
                  <c:v>3.102829166810005</c:v>
                </c:pt>
                <c:pt idx="1879">
                  <c:v>3.133490458464829</c:v>
                </c:pt>
                <c:pt idx="1880">
                  <c:v>3.164360914943994</c:v>
                </c:pt>
                <c:pt idx="1881">
                  <c:v>3.195441338444878</c:v>
                </c:pt>
                <c:pt idx="1882">
                  <c:v>3.226732532923253</c:v>
                </c:pt>
                <c:pt idx="1883">
                  <c:v>3.258235304094898</c:v>
                </c:pt>
                <c:pt idx="1884">
                  <c:v>3.289950459437524</c:v>
                </c:pt>
                <c:pt idx="1885">
                  <c:v>3.321878808192378</c:v>
                </c:pt>
                <c:pt idx="1886">
                  <c:v>3.354021161366086</c:v>
                </c:pt>
                <c:pt idx="1887">
                  <c:v>3.386378331732365</c:v>
                </c:pt>
                <c:pt idx="1888">
                  <c:v>3.418951133833728</c:v>
                </c:pt>
                <c:pt idx="1889">
                  <c:v>3.451740383983472</c:v>
                </c:pt>
                <c:pt idx="1890">
                  <c:v>3.484746900267005</c:v>
                </c:pt>
                <c:pt idx="1891">
                  <c:v>3.517971502543881</c:v>
                </c:pt>
                <c:pt idx="1892">
                  <c:v>3.551415012449599</c:v>
                </c:pt>
                <c:pt idx="1893">
                  <c:v>3.585078253397182</c:v>
                </c:pt>
                <c:pt idx="1894">
                  <c:v>3.61896205057899</c:v>
                </c:pt>
                <c:pt idx="1895">
                  <c:v>3.653067230968489</c:v>
                </c:pt>
                <c:pt idx="1896">
                  <c:v>3.687394623322051</c:v>
                </c:pt>
                <c:pt idx="1897">
                  <c:v>3.721945058180481</c:v>
                </c:pt>
                <c:pt idx="1898">
                  <c:v>3.7567193678711</c:v>
                </c:pt>
                <c:pt idx="1899">
                  <c:v>3.791718386509204</c:v>
                </c:pt>
                <c:pt idx="1900">
                  <c:v>3.826942949999997</c:v>
                </c:pt>
                <c:pt idx="1901">
                  <c:v>3.862393896040244</c:v>
                </c:pt>
                <c:pt idx="1902">
                  <c:v>3.898072064120018</c:v>
                </c:pt>
                <c:pt idx="1903">
                  <c:v>3.933978295524559</c:v>
                </c:pt>
                <c:pt idx="1904">
                  <c:v>3.970113433335857</c:v>
                </c:pt>
                <c:pt idx="1905">
                  <c:v>4.00647832243467</c:v>
                </c:pt>
                <c:pt idx="1906">
                  <c:v>4.043073809501733</c:v>
                </c:pt>
                <c:pt idx="1907">
                  <c:v>4.079900743020271</c:v>
                </c:pt>
                <c:pt idx="1908">
                  <c:v>4.116959973277122</c:v>
                </c:pt>
                <c:pt idx="1909">
                  <c:v>4.154252352364749</c:v>
                </c:pt>
                <c:pt idx="1910">
                  <c:v>4.191778734183012</c:v>
                </c:pt>
                <c:pt idx="1911">
                  <c:v>4.22953997444074</c:v>
                </c:pt>
                <c:pt idx="1912">
                  <c:v>4.267536930657664</c:v>
                </c:pt>
                <c:pt idx="1913">
                  <c:v>4.30577046216627</c:v>
                </c:pt>
                <c:pt idx="1914">
                  <c:v>4.344241430113033</c:v>
                </c:pt>
                <c:pt idx="1915">
                  <c:v>4.382950697460735</c:v>
                </c:pt>
                <c:pt idx="1916">
                  <c:v>4.421899128990011</c:v>
                </c:pt>
                <c:pt idx="1917">
                  <c:v>4.461087591300945</c:v>
                </c:pt>
                <c:pt idx="1918">
                  <c:v>4.500516952814984</c:v>
                </c:pt>
                <c:pt idx="1919">
                  <c:v>4.540188083776933</c:v>
                </c:pt>
                <c:pt idx="1920">
                  <c:v>4.580101856255887</c:v>
                </c:pt>
                <c:pt idx="1921">
                  <c:v>4.620259144148211</c:v>
                </c:pt>
                <c:pt idx="1922">
                  <c:v>4.660660823177904</c:v>
                </c:pt>
                <c:pt idx="1923">
                  <c:v>4.701307770899503</c:v>
                </c:pt>
                <c:pt idx="1924">
                  <c:v>4.742200866699195</c:v>
                </c:pt>
                <c:pt idx="1925">
                  <c:v>4.783340991796893</c:v>
                </c:pt>
                <c:pt idx="1926">
                  <c:v>4.824729029247615</c:v>
                </c:pt>
                <c:pt idx="1927">
                  <c:v>4.866365863943681</c:v>
                </c:pt>
                <c:pt idx="1928">
                  <c:v>4.90825238261619</c:v>
                </c:pt>
                <c:pt idx="1929">
                  <c:v>4.95038947383658</c:v>
                </c:pt>
                <c:pt idx="1930">
                  <c:v>4.992778028019003</c:v>
                </c:pt>
                <c:pt idx="1931">
                  <c:v>5.035418937421436</c:v>
                </c:pt>
                <c:pt idx="1932">
                  <c:v>5.078313096147774</c:v>
                </c:pt>
                <c:pt idx="1933">
                  <c:v>5.121461400149457</c:v>
                </c:pt>
                <c:pt idx="1934">
                  <c:v>5.164864747227141</c:v>
                </c:pt>
                <c:pt idx="1935">
                  <c:v>5.208524037032975</c:v>
                </c:pt>
                <c:pt idx="1936">
                  <c:v>5.252440171071401</c:v>
                </c:pt>
                <c:pt idx="1937">
                  <c:v>5.29661405270171</c:v>
                </c:pt>
                <c:pt idx="1938">
                  <c:v>5.341046587139501</c:v>
                </c:pt>
                <c:pt idx="1939">
                  <c:v>5.385738681458444</c:v>
                </c:pt>
                <c:pt idx="1940">
                  <c:v>5.430691244592043</c:v>
                </c:pt>
                <c:pt idx="1941">
                  <c:v>5.475905187335239</c:v>
                </c:pt>
                <c:pt idx="1942">
                  <c:v>5.521381422346517</c:v>
                </c:pt>
                <c:pt idx="1943">
                  <c:v>5.567120864149239</c:v>
                </c:pt>
                <c:pt idx="1944">
                  <c:v>5.613124429133895</c:v>
                </c:pt>
                <c:pt idx="1945">
                  <c:v>5.65939303555917</c:v>
                </c:pt>
                <c:pt idx="1946">
                  <c:v>5.705927603554152</c:v>
                </c:pt>
                <c:pt idx="1947">
                  <c:v>5.752729055120232</c:v>
                </c:pt>
                <c:pt idx="1948">
                  <c:v>5.799798314132413</c:v>
                </c:pt>
                <c:pt idx="1949">
                  <c:v>5.847136306341325</c:v>
                </c:pt>
                <c:pt idx="1950">
                  <c:v>5.894743959374987</c:v>
                </c:pt>
                <c:pt idx="1951">
                  <c:v>5.942622202740393</c:v>
                </c:pt>
                <c:pt idx="1952">
                  <c:v>5.990771967825339</c:v>
                </c:pt>
                <c:pt idx="1953">
                  <c:v>6.039194187900312</c:v>
                </c:pt>
                <c:pt idx="1954">
                  <c:v>6.087889798120011</c:v>
                </c:pt>
                <c:pt idx="1955">
                  <c:v>6.13685973552525</c:v>
                </c:pt>
                <c:pt idx="1956">
                  <c:v>6.186104939044655</c:v>
                </c:pt>
                <c:pt idx="1957">
                  <c:v>6.235626349496417</c:v>
                </c:pt>
                <c:pt idx="1958">
                  <c:v>6.285424909590024</c:v>
                </c:pt>
                <c:pt idx="1959">
                  <c:v>6.335501563928084</c:v>
                </c:pt>
                <c:pt idx="1960">
                  <c:v>6.385857259007904</c:v>
                </c:pt>
                <c:pt idx="1961">
                  <c:v>6.43649294322374</c:v>
                </c:pt>
                <c:pt idx="1962">
                  <c:v>6.487409566867424</c:v>
                </c:pt>
                <c:pt idx="1963">
                  <c:v>6.5386080821317</c:v>
                </c:pt>
                <c:pt idx="1964">
                  <c:v>6.590089443110357</c:v>
                </c:pt>
                <c:pt idx="1965">
                  <c:v>6.64185460580136</c:v>
                </c:pt>
                <c:pt idx="1966">
                  <c:v>6.693904528107617</c:v>
                </c:pt>
                <c:pt idx="1967">
                  <c:v>6.746240169839481</c:v>
                </c:pt>
                <c:pt idx="1968">
                  <c:v>6.798862492715593</c:v>
                </c:pt>
                <c:pt idx="1969">
                  <c:v>6.851772460365487</c:v>
                </c:pt>
                <c:pt idx="1970">
                  <c:v>6.904971038330975</c:v>
                </c:pt>
                <c:pt idx="1971">
                  <c:v>6.958459194067983</c:v>
                </c:pt>
                <c:pt idx="1972">
                  <c:v>7.012237896948045</c:v>
                </c:pt>
                <c:pt idx="1973">
                  <c:v>7.066308118260436</c:v>
                </c:pt>
                <c:pt idx="1974">
                  <c:v>7.120670831213727</c:v>
                </c:pt>
                <c:pt idx="1975">
                  <c:v>7.175327010937496</c:v>
                </c:pt>
                <c:pt idx="1976">
                  <c:v>7.2302776344842</c:v>
                </c:pt>
                <c:pt idx="1977">
                  <c:v>7.28552368083067</c:v>
                </c:pt>
                <c:pt idx="1978">
                  <c:v>7.341066130880253</c:v>
                </c:pt>
                <c:pt idx="1979">
                  <c:v>7.396905967464304</c:v>
                </c:pt>
                <c:pt idx="1980">
                  <c:v>7.453044175344012</c:v>
                </c:pt>
                <c:pt idx="1981">
                  <c:v>7.509481741211972</c:v>
                </c:pt>
                <c:pt idx="1982">
                  <c:v>7.566219653694288</c:v>
                </c:pt>
                <c:pt idx="1983">
                  <c:v>7.623258903351989</c:v>
                </c:pt>
                <c:pt idx="1984">
                  <c:v>7.680600482682991</c:v>
                </c:pt>
                <c:pt idx="1985">
                  <c:v>7.73824538612369</c:v>
                </c:pt>
                <c:pt idx="1986">
                  <c:v>7.796194610050726</c:v>
                </c:pt>
                <c:pt idx="1987">
                  <c:v>7.854449152783062</c:v>
                </c:pt>
                <c:pt idx="1988">
                  <c:v>7.913010014583231</c:v>
                </c:pt>
                <c:pt idx="1989">
                  <c:v>7.971878197659418</c:v>
                </c:pt>
                <c:pt idx="1990">
                  <c:v>8.031054706166994</c:v>
                </c:pt>
                <c:pt idx="1991">
                  <c:v>8.090540546210567</c:v>
                </c:pt>
                <c:pt idx="1992">
                  <c:v>8.150336725845452</c:v>
                </c:pt>
                <c:pt idx="1993">
                  <c:v>8.210444255079474</c:v>
                </c:pt>
                <c:pt idx="1994">
                  <c:v>8.270864145874798</c:v>
                </c:pt>
                <c:pt idx="1995">
                  <c:v>8.331597412149754</c:v>
                </c:pt>
                <c:pt idx="1996">
                  <c:v>8.39264506978037</c:v>
                </c:pt>
                <c:pt idx="1997">
                  <c:v>8.45400813660197</c:v>
                </c:pt>
                <c:pt idx="1998">
                  <c:v>8.515687632411726</c:v>
                </c:pt>
                <c:pt idx="1999">
                  <c:v>8.57768457896961</c:v>
                </c:pt>
                <c:pt idx="2000">
                  <c:v>8.639999999999998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010570128"/>
        <c:axId val="1801828864"/>
      </c:scatterChart>
      <c:valAx>
        <c:axId val="-2010570128"/>
        <c:scaling>
          <c:orientation val="minMax"/>
          <c:max val="3.0"/>
          <c:min val="0.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spPr>
          <a:ln w="25400"/>
        </c:spPr>
        <c:crossAx val="1801828864"/>
        <c:crosses val="autoZero"/>
        <c:crossBetween val="midCat"/>
        <c:majorUnit val="1.0"/>
      </c:valAx>
      <c:valAx>
        <c:axId val="1801828864"/>
        <c:scaling>
          <c:orientation val="minMax"/>
          <c:max val="3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ln w="25400"/>
        </c:spPr>
        <c:crossAx val="-2010570128"/>
        <c:crossesAt val="0.0"/>
        <c:crossBetween val="midCat"/>
        <c:majorUnit val="1.0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>
              <a:solidFill>
                <a:schemeClr val="bg2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0.0885000000000001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1.000499999999999</c:v>
                </c:pt>
                <c:pt idx="668">
                  <c:v>1.002</c:v>
                </c:pt>
                <c:pt idx="669">
                  <c:v>1.003499999999999</c:v>
                </c:pt>
                <c:pt idx="670">
                  <c:v>1.004999999999999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1.009499999999999</c:v>
                </c:pt>
                <c:pt idx="674">
                  <c:v>1.010999999999999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1.015499999999999</c:v>
                </c:pt>
                <c:pt idx="678">
                  <c:v>1.016999999999999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1.021499999999999</c:v>
                </c:pt>
                <c:pt idx="682">
                  <c:v>1.022999999999999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1.027499999999999</c:v>
                </c:pt>
                <c:pt idx="686">
                  <c:v>1.028999999999999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1.034999999999999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1.040999999999999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1.046999999999999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1.052999999999999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1.058999999999999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1.063499999999999</c:v>
                </c:pt>
                <c:pt idx="710">
                  <c:v>1.064999999999999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1.069499999999999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1.075499999999999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1.081499999999999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1.087499999999999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1.093499999999999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1.099499999999999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1.105499999999999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1.111499999999999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1.117499999999999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1.123499999999999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1.127999999999999</c:v>
                </c:pt>
                <c:pt idx="753">
                  <c:v>1.129499999999999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1.133999999999999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1.139999999999999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1.145999999999999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1.151999999999999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1.157999999999999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1.163999999999999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1.175999999999999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1.181999999999999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1.187999999999999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1.202999999999999</c:v>
                </c:pt>
                <c:pt idx="803">
                  <c:v>1.204499999999999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1.208999999999999</c:v>
                </c:pt>
                <c:pt idx="807">
                  <c:v>1.210499999999999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1.214999999999999</c:v>
                </c:pt>
                <c:pt idx="811">
                  <c:v>1.216499999999999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1.222499999999999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1.228499999999999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1.234499999999999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1.240499999999999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1.246499999999999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1.250999999999999</c:v>
                </c:pt>
                <c:pt idx="835">
                  <c:v>1.252499999999999</c:v>
                </c:pt>
                <c:pt idx="836">
                  <c:v>1.254</c:v>
                </c:pt>
                <c:pt idx="837">
                  <c:v>1.255499999999999</c:v>
                </c:pt>
                <c:pt idx="838">
                  <c:v>1.256999999999999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1.261499999999999</c:v>
                </c:pt>
                <c:pt idx="842">
                  <c:v>1.262999999999999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1.267499999999999</c:v>
                </c:pt>
                <c:pt idx="846">
                  <c:v>1.268999999999999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1.273499999999999</c:v>
                </c:pt>
                <c:pt idx="850">
                  <c:v>1.274999999999999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1.279499999999999</c:v>
                </c:pt>
                <c:pt idx="854">
                  <c:v>1.280999999999999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1.286999999999999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1.292999999999999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1.298999999999999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1.304999999999999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1.310999999999999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1.315499999999999</c:v>
                </c:pt>
                <c:pt idx="878">
                  <c:v>1.316999999999999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1.321499999999999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1.327499999999999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1.333499999999999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1.339499999999999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1.345499999999999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1.351499999999999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1.357499999999999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1.363499999999999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1.369499999999999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1.375499999999999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1.385999999999999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1.391999999999999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1.397999999999999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1.402499999999999</c:v>
                </c:pt>
                <c:pt idx="936">
                  <c:v>1.403999999999997</c:v>
                </c:pt>
                <c:pt idx="937">
                  <c:v>1.405499999999998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1.438499999999999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1.442999999999999</c:v>
                </c:pt>
                <c:pt idx="963">
                  <c:v>1.444499999999999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1.448999999999999</c:v>
                </c:pt>
                <c:pt idx="967">
                  <c:v>1.450499999999999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1.454999999999999</c:v>
                </c:pt>
                <c:pt idx="971">
                  <c:v>1.456499999999999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1.460999999999999</c:v>
                </c:pt>
                <c:pt idx="975">
                  <c:v>1.462499999999999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1.466999999999999</c:v>
                </c:pt>
                <c:pt idx="979">
                  <c:v>1.468499999999999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1.474499999999999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1.480499999999999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1.486499999999999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1.492499999999999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1.498499999999999</c:v>
                </c:pt>
                <c:pt idx="1000">
                  <c:v>1.5</c:v>
                </c:pt>
                <c:pt idx="1001">
                  <c:v>1.501499999999999</c:v>
                </c:pt>
                <c:pt idx="1002">
                  <c:v>1.502999999999999</c:v>
                </c:pt>
                <c:pt idx="1003">
                  <c:v>1.504499999999999</c:v>
                </c:pt>
                <c:pt idx="1004">
                  <c:v>1.506</c:v>
                </c:pt>
                <c:pt idx="1005">
                  <c:v>1.507499999999999</c:v>
                </c:pt>
                <c:pt idx="1006">
                  <c:v>1.508999999999999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1.513499999999999</c:v>
                </c:pt>
                <c:pt idx="1010">
                  <c:v>1.514999999999999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1.519499999999999</c:v>
                </c:pt>
                <c:pt idx="1014">
                  <c:v>1.520999999999999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1.525499999999999</c:v>
                </c:pt>
                <c:pt idx="1018">
                  <c:v>1.526999999999999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1.532999999999999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1.538999999999999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1.544999999999999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1.550999999999999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1.556999999999999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1.562999999999999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1.567499999999999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1.573499999999999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1.579499999999999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1.585499999999999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1.591499999999999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1.597499999999999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1.603499999999999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1.609499999999999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1.615499999999999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1.621499999999999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1.627499999999999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1.673999999999999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1.685999999999999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1.691999999999999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1.700999999999999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1.706999999999999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1.712999999999999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1.735499999999999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1.741499999999999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1.747499999999999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1.753499999999999</c:v>
                </c:pt>
                <c:pt idx="1170">
                  <c:v>1.754999999999999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1.759499999999999</c:v>
                </c:pt>
                <c:pt idx="1174">
                  <c:v>1.760999999999999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1.765499999999999</c:v>
                </c:pt>
                <c:pt idx="1178">
                  <c:v>1.766999999999999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1.771499999999999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1.777499999999999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1.802999999999999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1.808999999999999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1.813499999999999</c:v>
                </c:pt>
                <c:pt idx="1210">
                  <c:v>1.814999999999999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1.819499999999999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1.825499999999999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1.831499999999999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1.837499999999999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1.843499999999999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1.849499999999999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1.855499999999999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1.861499999999999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1.867499999999999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1.873499999999999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1.877999999999999</c:v>
                </c:pt>
                <c:pt idx="1253">
                  <c:v>1.879499999999999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1.883999999999999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1.895999999999999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2.032499999999998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2.056499999999998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2.143500000000002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2.167500000000002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2.203500000000002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2.260500000000002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2.284500000000002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2.302499999999998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2.372999999999998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2.419499999999998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2.431499999999998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2.512499999999998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2.536499999999998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2.647500000000002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2.683500000000002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2.707500000000002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2.764500000000002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2.788500000000002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2.806499999999998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2.911499999999998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2.935499999999998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0.0885000000000001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1.000499999999999</c:v>
                </c:pt>
                <c:pt idx="668">
                  <c:v>1.002</c:v>
                </c:pt>
                <c:pt idx="669">
                  <c:v>1.003499999999999</c:v>
                </c:pt>
                <c:pt idx="670">
                  <c:v>1.004999999999999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1.009499999999999</c:v>
                </c:pt>
                <c:pt idx="674">
                  <c:v>1.010999999999999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1.015499999999999</c:v>
                </c:pt>
                <c:pt idx="678">
                  <c:v>1.016999999999999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1.021499999999999</c:v>
                </c:pt>
                <c:pt idx="682">
                  <c:v>1.022999999999999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1.027499999999999</c:v>
                </c:pt>
                <c:pt idx="686">
                  <c:v>1.028999999999999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1.034999999999999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1.040999999999999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1.046999999999999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1.052999999999999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1.058999999999999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1.063499999999999</c:v>
                </c:pt>
                <c:pt idx="710">
                  <c:v>1.064999999999999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1.069499999999999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1.075499999999999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1.081499999999999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1.087499999999999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1.093499999999999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1.099499999999999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1.105499999999999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1.111499999999999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1.117499999999999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1.123499999999999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1.127999999999999</c:v>
                </c:pt>
                <c:pt idx="753">
                  <c:v>1.129499999999999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1.133999999999999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1.139999999999999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1.145999999999999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1.151999999999999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1.157999999999999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1.163999999999999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1.175999999999999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1.181999999999999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1.187999999999999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1.202999999999999</c:v>
                </c:pt>
                <c:pt idx="803">
                  <c:v>1.204499999999999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1.208999999999999</c:v>
                </c:pt>
                <c:pt idx="807">
                  <c:v>1.210499999999999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1.214999999999999</c:v>
                </c:pt>
                <c:pt idx="811">
                  <c:v>1.216499999999999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1.222499999999999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1.228499999999999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1.234499999999999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1.240499999999999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1.246499999999999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1.250999999999999</c:v>
                </c:pt>
                <c:pt idx="835">
                  <c:v>1.252499999999999</c:v>
                </c:pt>
                <c:pt idx="836">
                  <c:v>1.254</c:v>
                </c:pt>
                <c:pt idx="837">
                  <c:v>1.255499999999999</c:v>
                </c:pt>
                <c:pt idx="838">
                  <c:v>1.256999999999999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1.261499999999999</c:v>
                </c:pt>
                <c:pt idx="842">
                  <c:v>1.262999999999999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1.267499999999999</c:v>
                </c:pt>
                <c:pt idx="846">
                  <c:v>1.268999999999999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1.273499999999999</c:v>
                </c:pt>
                <c:pt idx="850">
                  <c:v>1.274999999999999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1.279499999999999</c:v>
                </c:pt>
                <c:pt idx="854">
                  <c:v>1.280999999999999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1.286999999999999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1.292999999999999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1.298999999999999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1.304999999999999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1.310999999999999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1.315499999999999</c:v>
                </c:pt>
                <c:pt idx="878">
                  <c:v>1.316999999999999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1.321499999999999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1.327499999999999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1.333499999999999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1.339499999999999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1.345499999999999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1.351499999999999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1.357499999999999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1.363499999999999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1.369499999999999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1.375499999999999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1.385999999999999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1.391999999999999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1.397999999999999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1.402499999999999</c:v>
                </c:pt>
                <c:pt idx="936">
                  <c:v>1.403999999999997</c:v>
                </c:pt>
                <c:pt idx="937">
                  <c:v>1.405499999999998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1.438499999999999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1.442999999999999</c:v>
                </c:pt>
                <c:pt idx="963">
                  <c:v>1.444499999999999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1.448999999999999</c:v>
                </c:pt>
                <c:pt idx="967">
                  <c:v>1.450499999999999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1.454999999999999</c:v>
                </c:pt>
                <c:pt idx="971">
                  <c:v>1.456499999999999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1.460999999999999</c:v>
                </c:pt>
                <c:pt idx="975">
                  <c:v>1.462499999999999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1.466999999999999</c:v>
                </c:pt>
                <c:pt idx="979">
                  <c:v>1.468499999999999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1.474499999999999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1.480499999999999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1.486499999999999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1.492499999999999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1.498499999999999</c:v>
                </c:pt>
                <c:pt idx="1000">
                  <c:v>1.5</c:v>
                </c:pt>
                <c:pt idx="1001">
                  <c:v>1.501499999999999</c:v>
                </c:pt>
                <c:pt idx="1002">
                  <c:v>1.502999999999999</c:v>
                </c:pt>
                <c:pt idx="1003">
                  <c:v>1.504499999999999</c:v>
                </c:pt>
                <c:pt idx="1004">
                  <c:v>1.506</c:v>
                </c:pt>
                <c:pt idx="1005">
                  <c:v>1.507499999999999</c:v>
                </c:pt>
                <c:pt idx="1006">
                  <c:v>1.508999999999999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1.513499999999999</c:v>
                </c:pt>
                <c:pt idx="1010">
                  <c:v>1.514999999999999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1.519499999999999</c:v>
                </c:pt>
                <c:pt idx="1014">
                  <c:v>1.520999999999999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1.525499999999999</c:v>
                </c:pt>
                <c:pt idx="1018">
                  <c:v>1.526999999999999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1.532999999999999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1.538999999999999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1.544999999999999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1.550999999999999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1.556999999999999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1.562999999999999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1.567499999999999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1.573499999999999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1.579499999999999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1.585499999999999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1.591499999999999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1.597499999999999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1.603499999999999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1.609499999999999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1.615499999999999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1.621499999999999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1.627499999999999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1.673999999999999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1.685999999999999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1.691999999999999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1.700999999999999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1.706999999999999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1.712999999999999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1.735499999999999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1.741499999999999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1.747499999999999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1.753499999999999</c:v>
                </c:pt>
                <c:pt idx="1170">
                  <c:v>1.754999999999999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1.759499999999999</c:v>
                </c:pt>
                <c:pt idx="1174">
                  <c:v>1.760999999999999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1.765499999999999</c:v>
                </c:pt>
                <c:pt idx="1178">
                  <c:v>1.766999999999999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1.771499999999999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1.777499999999999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1.802999999999999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1.808999999999999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1.813499999999999</c:v>
                </c:pt>
                <c:pt idx="1210">
                  <c:v>1.814999999999999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1.819499999999999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1.825499999999999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1.831499999999999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1.837499999999999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1.843499999999999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1.849499999999999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1.855499999999999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1.861499999999999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1.867499999999999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1.873499999999999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1.877999999999999</c:v>
                </c:pt>
                <c:pt idx="1253">
                  <c:v>1.879499999999999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1.883999999999999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1.895999999999999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2.032499999999998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2.056499999999998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2.143500000000002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2.167500000000002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2.203500000000002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2.260500000000002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2.284500000000002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2.302499999999998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2.372999999999998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2.419499999999998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2.431499999999998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2.512499999999998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2.536499999999998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2.647500000000002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2.683500000000002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2.707500000000002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2.764500000000002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2.788500000000002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2.806499999999998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2.911499999999998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2.935499999999998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yVal>
          <c:smooth val="0"/>
        </c:ser>
        <c:ser>
          <c:idx val="0"/>
          <c:order val="1"/>
          <c:tx>
            <c:v>persistencePairing</c:v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4F81BD"/>
              </a:solidFill>
            </c:spPr>
          </c:marker>
          <c:dPt>
            <c:idx val="302"/>
            <c:marker>
              <c:symbol val="circle"/>
              <c:size val="10"/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c:spPr>
            </c:marker>
            <c:bubble3D val="0"/>
          </c:dPt>
          <c:dPt>
            <c:idx val="1069"/>
            <c:marker>
              <c:symbol val="diamond"/>
              <c:size val="10"/>
              <c:spPr>
                <a:solidFill>
                  <a:schemeClr val="accent4"/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c:spPr>
            </c:marker>
            <c:bubble3D val="0"/>
          </c:dPt>
          <c:xVal>
            <c:numRef>
              <c:f>Sheet1!$J$2:$J$2002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1.330935555062711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0.158445057597163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xVal>
          <c:yVal>
            <c:numRef>
              <c:f>Sheet1!$K$2:$K$2002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1.395767488045787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2.27696827622968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7091504"/>
        <c:axId val="1802966400"/>
      </c:scatterChart>
      <c:valAx>
        <c:axId val="1817091504"/>
        <c:scaling>
          <c:orientation val="minMax"/>
          <c:max val="3.0"/>
          <c:min val="0.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spPr>
          <a:ln w="25400"/>
        </c:spPr>
        <c:txPr>
          <a:bodyPr/>
          <a:lstStyle/>
          <a:p>
            <a:pPr>
              <a:defRPr b="1"/>
            </a:pPr>
            <a:endParaRPr lang="en-US"/>
          </a:p>
        </c:txPr>
        <c:crossAx val="1802966400"/>
        <c:crosses val="autoZero"/>
        <c:crossBetween val="midCat"/>
        <c:majorUnit val="1.0"/>
      </c:valAx>
      <c:valAx>
        <c:axId val="1802966400"/>
        <c:scaling>
          <c:orientation val="minMax"/>
          <c:max val="3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ln w="25400"/>
        </c:spPr>
        <c:txPr>
          <a:bodyPr/>
          <a:lstStyle/>
          <a:p>
            <a:pPr>
              <a:defRPr b="1"/>
            </a:pPr>
            <a:endParaRPr lang="en-US"/>
          </a:p>
        </c:txPr>
        <c:crossAx val="1817091504"/>
        <c:crossesAt val="0.0"/>
        <c:crossBetween val="midCat"/>
        <c:majorUnit val="1.0"/>
      </c:valAx>
    </c:plotArea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scatterChart>
        <c:scatterStyle val="lineMarker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>
              <a:solidFill>
                <a:srgbClr val="8064A2">
                  <a:lumMod val="75000"/>
                </a:srgbClr>
              </a:solidFill>
              <a:prstDash val="dash"/>
            </a:ln>
          </c:spPr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0.00150000000000001</c:v>
                </c:pt>
                <c:pt idx="2">
                  <c:v>0.00300000000000001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0.00750000000000003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0.0135000000000001</c:v>
                </c:pt>
                <c:pt idx="10">
                  <c:v>0.015</c:v>
                </c:pt>
                <c:pt idx="11">
                  <c:v>0.0165000000000001</c:v>
                </c:pt>
                <c:pt idx="12">
                  <c:v>0.018</c:v>
                </c:pt>
                <c:pt idx="13">
                  <c:v>0.0195000000000001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0.0270000000000001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0.0885000000000006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0.0930000000000002</c:v>
                </c:pt>
                <c:pt idx="63">
                  <c:v>0.0945000000000003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0.157500000000001</c:v>
                </c:pt>
                <c:pt idx="106">
                  <c:v>0.159000000000001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0.189000000000001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0.309000000000001</c:v>
                </c:pt>
                <c:pt idx="207">
                  <c:v>0.310500000000001</c:v>
                </c:pt>
                <c:pt idx="208">
                  <c:v>0.312000000000001</c:v>
                </c:pt>
                <c:pt idx="209">
                  <c:v>0.313500000000001</c:v>
                </c:pt>
                <c:pt idx="210">
                  <c:v>0.315000000000001</c:v>
                </c:pt>
                <c:pt idx="211">
                  <c:v>0.316500000000001</c:v>
                </c:pt>
                <c:pt idx="212">
                  <c:v>0.318000000000001</c:v>
                </c:pt>
                <c:pt idx="213">
                  <c:v>0.319500000000001</c:v>
                </c:pt>
                <c:pt idx="214">
                  <c:v>0.321000000000001</c:v>
                </c:pt>
                <c:pt idx="215">
                  <c:v>0.322500000000001</c:v>
                </c:pt>
                <c:pt idx="216">
                  <c:v>0.324000000000001</c:v>
                </c:pt>
                <c:pt idx="217">
                  <c:v>0.325500000000001</c:v>
                </c:pt>
                <c:pt idx="218">
                  <c:v>0.327000000000001</c:v>
                </c:pt>
                <c:pt idx="219">
                  <c:v>0.328500000000002</c:v>
                </c:pt>
                <c:pt idx="220">
                  <c:v>0.330000000000002</c:v>
                </c:pt>
                <c:pt idx="221">
                  <c:v>0.331500000000002</c:v>
                </c:pt>
                <c:pt idx="222">
                  <c:v>0.333000000000002</c:v>
                </c:pt>
                <c:pt idx="223">
                  <c:v>0.334500000000002</c:v>
                </c:pt>
                <c:pt idx="224">
                  <c:v>0.336000000000002</c:v>
                </c:pt>
                <c:pt idx="225">
                  <c:v>0.337500000000002</c:v>
                </c:pt>
                <c:pt idx="226">
                  <c:v>0.339000000000002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0.372000000000001</c:v>
                </c:pt>
                <c:pt idx="249">
                  <c:v>0.373500000000001</c:v>
                </c:pt>
                <c:pt idx="250">
                  <c:v>0.375000000000001</c:v>
                </c:pt>
                <c:pt idx="251">
                  <c:v>0.376500000000001</c:v>
                </c:pt>
                <c:pt idx="252">
                  <c:v>0.378000000000001</c:v>
                </c:pt>
                <c:pt idx="253">
                  <c:v>0.379500000000001</c:v>
                </c:pt>
                <c:pt idx="254">
                  <c:v>0.381000000000001</c:v>
                </c:pt>
                <c:pt idx="255">
                  <c:v>0.382500000000001</c:v>
                </c:pt>
                <c:pt idx="256">
                  <c:v>0.384000000000001</c:v>
                </c:pt>
                <c:pt idx="257">
                  <c:v>0.385500000000001</c:v>
                </c:pt>
                <c:pt idx="258">
                  <c:v>0.387000000000001</c:v>
                </c:pt>
                <c:pt idx="259">
                  <c:v>0.388500000000001</c:v>
                </c:pt>
                <c:pt idx="260">
                  <c:v>0.390000000000001</c:v>
                </c:pt>
                <c:pt idx="261">
                  <c:v>0.391500000000002</c:v>
                </c:pt>
                <c:pt idx="262">
                  <c:v>0.393000000000002</c:v>
                </c:pt>
                <c:pt idx="263">
                  <c:v>0.394500000000002</c:v>
                </c:pt>
                <c:pt idx="264">
                  <c:v>0.396000000000002</c:v>
                </c:pt>
                <c:pt idx="265">
                  <c:v>0.397500000000002</c:v>
                </c:pt>
                <c:pt idx="266">
                  <c:v>0.399000000000002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0.433500000000001</c:v>
                </c:pt>
                <c:pt idx="290">
                  <c:v>0.435000000000001</c:v>
                </c:pt>
                <c:pt idx="291">
                  <c:v>0.436500000000001</c:v>
                </c:pt>
                <c:pt idx="292">
                  <c:v>0.438000000000001</c:v>
                </c:pt>
                <c:pt idx="293">
                  <c:v>0.439500000000001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0.496500000000001</c:v>
                </c:pt>
                <c:pt idx="332">
                  <c:v>0.498000000000001</c:v>
                </c:pt>
                <c:pt idx="333">
                  <c:v>0.499500000000001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0.615000000000003</c:v>
                </c:pt>
                <c:pt idx="411">
                  <c:v>0.6165</c:v>
                </c:pt>
                <c:pt idx="412">
                  <c:v>0.618000000000003</c:v>
                </c:pt>
                <c:pt idx="413">
                  <c:v>0.6195</c:v>
                </c:pt>
                <c:pt idx="414">
                  <c:v>0.621000000000003</c:v>
                </c:pt>
                <c:pt idx="415">
                  <c:v>0.6225</c:v>
                </c:pt>
                <c:pt idx="416">
                  <c:v>0.624000000000003</c:v>
                </c:pt>
                <c:pt idx="417">
                  <c:v>0.6255</c:v>
                </c:pt>
                <c:pt idx="418">
                  <c:v>0.627000000000003</c:v>
                </c:pt>
                <c:pt idx="419">
                  <c:v>0.6285</c:v>
                </c:pt>
                <c:pt idx="420">
                  <c:v>0.630000000000003</c:v>
                </c:pt>
                <c:pt idx="421">
                  <c:v>0.6315</c:v>
                </c:pt>
                <c:pt idx="422">
                  <c:v>0.633000000000003</c:v>
                </c:pt>
                <c:pt idx="423">
                  <c:v>0.6345</c:v>
                </c:pt>
                <c:pt idx="424">
                  <c:v>0.636000000000003</c:v>
                </c:pt>
                <c:pt idx="425">
                  <c:v>0.637500000000001</c:v>
                </c:pt>
                <c:pt idx="426">
                  <c:v>0.639000000000003</c:v>
                </c:pt>
                <c:pt idx="427">
                  <c:v>0.640500000000001</c:v>
                </c:pt>
                <c:pt idx="428">
                  <c:v>0.642000000000003</c:v>
                </c:pt>
                <c:pt idx="429">
                  <c:v>0.643500000000001</c:v>
                </c:pt>
                <c:pt idx="430">
                  <c:v>0.645000000000003</c:v>
                </c:pt>
                <c:pt idx="431">
                  <c:v>0.646500000000001</c:v>
                </c:pt>
                <c:pt idx="432">
                  <c:v>0.648000000000003</c:v>
                </c:pt>
                <c:pt idx="433">
                  <c:v>0.649500000000001</c:v>
                </c:pt>
                <c:pt idx="434">
                  <c:v>0.651000000000003</c:v>
                </c:pt>
                <c:pt idx="435">
                  <c:v>0.652500000000001</c:v>
                </c:pt>
                <c:pt idx="436">
                  <c:v>0.654000000000003</c:v>
                </c:pt>
                <c:pt idx="437">
                  <c:v>0.655500000000001</c:v>
                </c:pt>
                <c:pt idx="438">
                  <c:v>0.657000000000003</c:v>
                </c:pt>
                <c:pt idx="439">
                  <c:v>0.658500000000001</c:v>
                </c:pt>
                <c:pt idx="440">
                  <c:v>0.660000000000003</c:v>
                </c:pt>
                <c:pt idx="441">
                  <c:v>0.661500000000001</c:v>
                </c:pt>
                <c:pt idx="442">
                  <c:v>0.663000000000003</c:v>
                </c:pt>
                <c:pt idx="443">
                  <c:v>0.664500000000001</c:v>
                </c:pt>
                <c:pt idx="444">
                  <c:v>0.666000000000003</c:v>
                </c:pt>
                <c:pt idx="445">
                  <c:v>0.667500000000001</c:v>
                </c:pt>
                <c:pt idx="446">
                  <c:v>0.669000000000003</c:v>
                </c:pt>
                <c:pt idx="447">
                  <c:v>0.670500000000001</c:v>
                </c:pt>
                <c:pt idx="448">
                  <c:v>0.672000000000003</c:v>
                </c:pt>
                <c:pt idx="449">
                  <c:v>0.673500000000001</c:v>
                </c:pt>
                <c:pt idx="450">
                  <c:v>0.675000000000003</c:v>
                </c:pt>
                <c:pt idx="451">
                  <c:v>0.676500000000003</c:v>
                </c:pt>
                <c:pt idx="452">
                  <c:v>0.678000000000004</c:v>
                </c:pt>
                <c:pt idx="453">
                  <c:v>0.679500000000003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0.738000000000002</c:v>
                </c:pt>
                <c:pt idx="493">
                  <c:v>0.7395</c:v>
                </c:pt>
                <c:pt idx="494">
                  <c:v>0.741000000000003</c:v>
                </c:pt>
                <c:pt idx="495">
                  <c:v>0.7425</c:v>
                </c:pt>
                <c:pt idx="496">
                  <c:v>0.744000000000003</c:v>
                </c:pt>
                <c:pt idx="497">
                  <c:v>0.7455</c:v>
                </c:pt>
                <c:pt idx="498">
                  <c:v>0.747000000000003</c:v>
                </c:pt>
                <c:pt idx="499">
                  <c:v>0.7485</c:v>
                </c:pt>
                <c:pt idx="500">
                  <c:v>0.750000000000003</c:v>
                </c:pt>
                <c:pt idx="501">
                  <c:v>0.7515</c:v>
                </c:pt>
                <c:pt idx="502">
                  <c:v>0.753000000000003</c:v>
                </c:pt>
                <c:pt idx="503">
                  <c:v>0.7545</c:v>
                </c:pt>
                <c:pt idx="504">
                  <c:v>0.756000000000003</c:v>
                </c:pt>
                <c:pt idx="505">
                  <c:v>0.7575</c:v>
                </c:pt>
                <c:pt idx="506">
                  <c:v>0.759000000000003</c:v>
                </c:pt>
                <c:pt idx="507">
                  <c:v>0.7605</c:v>
                </c:pt>
                <c:pt idx="508">
                  <c:v>0.762000000000003</c:v>
                </c:pt>
                <c:pt idx="509">
                  <c:v>0.763500000000001</c:v>
                </c:pt>
                <c:pt idx="510">
                  <c:v>0.765000000000003</c:v>
                </c:pt>
                <c:pt idx="511">
                  <c:v>0.766500000000001</c:v>
                </c:pt>
                <c:pt idx="512">
                  <c:v>0.768000000000003</c:v>
                </c:pt>
                <c:pt idx="513">
                  <c:v>0.769500000000001</c:v>
                </c:pt>
                <c:pt idx="514">
                  <c:v>0.771000000000003</c:v>
                </c:pt>
                <c:pt idx="515">
                  <c:v>0.7725</c:v>
                </c:pt>
                <c:pt idx="516">
                  <c:v>0.774000000000003</c:v>
                </c:pt>
                <c:pt idx="517">
                  <c:v>0.7755</c:v>
                </c:pt>
                <c:pt idx="518">
                  <c:v>0.777000000000003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0.864000000000003</c:v>
                </c:pt>
                <c:pt idx="577">
                  <c:v>0.8655</c:v>
                </c:pt>
                <c:pt idx="578">
                  <c:v>0.867000000000003</c:v>
                </c:pt>
                <c:pt idx="579">
                  <c:v>0.8685</c:v>
                </c:pt>
                <c:pt idx="580">
                  <c:v>0.870000000000003</c:v>
                </c:pt>
                <c:pt idx="581">
                  <c:v>0.8715</c:v>
                </c:pt>
                <c:pt idx="582">
                  <c:v>0.873000000000003</c:v>
                </c:pt>
                <c:pt idx="583">
                  <c:v>0.874500000000001</c:v>
                </c:pt>
                <c:pt idx="584">
                  <c:v>0.876000000000003</c:v>
                </c:pt>
                <c:pt idx="585">
                  <c:v>0.8775</c:v>
                </c:pt>
                <c:pt idx="586">
                  <c:v>0.879000000000003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1.000499999999995</c:v>
                </c:pt>
                <c:pt idx="668">
                  <c:v>1.002</c:v>
                </c:pt>
                <c:pt idx="669">
                  <c:v>1.003499999999993</c:v>
                </c:pt>
                <c:pt idx="670">
                  <c:v>1.004999999999994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1.009499999999993</c:v>
                </c:pt>
                <c:pt idx="674">
                  <c:v>1.010999999999994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1.015499999999993</c:v>
                </c:pt>
                <c:pt idx="678">
                  <c:v>1.016999999999994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1.021499999999993</c:v>
                </c:pt>
                <c:pt idx="682">
                  <c:v>1.022999999999994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1.027499999999993</c:v>
                </c:pt>
                <c:pt idx="686">
                  <c:v>1.028999999999994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1.033499999999993</c:v>
                </c:pt>
                <c:pt idx="690">
                  <c:v>1.034999999999994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1.039499999999993</c:v>
                </c:pt>
                <c:pt idx="694">
                  <c:v>1.040999999999994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1.045499999999993</c:v>
                </c:pt>
                <c:pt idx="698">
                  <c:v>1.046999999999995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1.051499999999994</c:v>
                </c:pt>
                <c:pt idx="702">
                  <c:v>1.052999999999995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1.057499999999994</c:v>
                </c:pt>
                <c:pt idx="706">
                  <c:v>1.058999999999995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1.063499999999994</c:v>
                </c:pt>
                <c:pt idx="710">
                  <c:v>1.064999999999995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1.069499999999994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1.075499999999994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1.081499999999994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1.087499999999994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1.093499999999994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1.099499999999994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1.105499999999995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1.111499999999995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1.117499999999995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1.123499999999995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1.127999999999994</c:v>
                </c:pt>
                <c:pt idx="753">
                  <c:v>1.129499999999995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1.133999999999994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1.139999999999994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1.145999999999994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1.151999999999994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1.157999999999994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1.163999999999994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1.170000000000002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1.175999999999995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1.181999999999995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1.187999999999995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1.194000000000005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1.201499999999991</c:v>
                </c:pt>
                <c:pt idx="802">
                  <c:v>1.202999999999993</c:v>
                </c:pt>
                <c:pt idx="803">
                  <c:v>1.204499999999994</c:v>
                </c:pt>
                <c:pt idx="804">
                  <c:v>1.206</c:v>
                </c:pt>
                <c:pt idx="805">
                  <c:v>1.207499999999992</c:v>
                </c:pt>
                <c:pt idx="806">
                  <c:v>1.208999999999993</c:v>
                </c:pt>
                <c:pt idx="807">
                  <c:v>1.210499999999994</c:v>
                </c:pt>
                <c:pt idx="808">
                  <c:v>1.212</c:v>
                </c:pt>
                <c:pt idx="809">
                  <c:v>1.213499999999992</c:v>
                </c:pt>
                <c:pt idx="810">
                  <c:v>1.214999999999993</c:v>
                </c:pt>
                <c:pt idx="811">
                  <c:v>1.216499999999994</c:v>
                </c:pt>
                <c:pt idx="812">
                  <c:v>1.218</c:v>
                </c:pt>
                <c:pt idx="813">
                  <c:v>1.219499999999992</c:v>
                </c:pt>
                <c:pt idx="814">
                  <c:v>1.220999999999993</c:v>
                </c:pt>
                <c:pt idx="815">
                  <c:v>1.222499999999994</c:v>
                </c:pt>
                <c:pt idx="816">
                  <c:v>1.224</c:v>
                </c:pt>
                <c:pt idx="817">
                  <c:v>1.225499999999992</c:v>
                </c:pt>
                <c:pt idx="818">
                  <c:v>1.226999999999993</c:v>
                </c:pt>
                <c:pt idx="819">
                  <c:v>1.228499999999994</c:v>
                </c:pt>
                <c:pt idx="820">
                  <c:v>1.23</c:v>
                </c:pt>
                <c:pt idx="821">
                  <c:v>1.231499999999992</c:v>
                </c:pt>
                <c:pt idx="822">
                  <c:v>1.232999999999993</c:v>
                </c:pt>
                <c:pt idx="823">
                  <c:v>1.234499999999995</c:v>
                </c:pt>
                <c:pt idx="824">
                  <c:v>1.236</c:v>
                </c:pt>
                <c:pt idx="825">
                  <c:v>1.237499999999992</c:v>
                </c:pt>
                <c:pt idx="826">
                  <c:v>1.238999999999994</c:v>
                </c:pt>
                <c:pt idx="827">
                  <c:v>1.240499999999995</c:v>
                </c:pt>
                <c:pt idx="828">
                  <c:v>1.242</c:v>
                </c:pt>
                <c:pt idx="829">
                  <c:v>1.243499999999992</c:v>
                </c:pt>
                <c:pt idx="830">
                  <c:v>1.244999999999994</c:v>
                </c:pt>
                <c:pt idx="831">
                  <c:v>1.246499999999995</c:v>
                </c:pt>
                <c:pt idx="832">
                  <c:v>1.248</c:v>
                </c:pt>
                <c:pt idx="833">
                  <c:v>1.249499999999992</c:v>
                </c:pt>
                <c:pt idx="834">
                  <c:v>1.250999999999994</c:v>
                </c:pt>
                <c:pt idx="835">
                  <c:v>1.252499999999995</c:v>
                </c:pt>
                <c:pt idx="836">
                  <c:v>1.254</c:v>
                </c:pt>
                <c:pt idx="837">
                  <c:v>1.255499999999993</c:v>
                </c:pt>
                <c:pt idx="838">
                  <c:v>1.256999999999994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1.261499999999993</c:v>
                </c:pt>
                <c:pt idx="842">
                  <c:v>1.262999999999994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1.267499999999993</c:v>
                </c:pt>
                <c:pt idx="846">
                  <c:v>1.268999999999994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1.273499999999993</c:v>
                </c:pt>
                <c:pt idx="850">
                  <c:v>1.274999999999994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1.279499999999993</c:v>
                </c:pt>
                <c:pt idx="854">
                  <c:v>1.280999999999994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1.285499999999993</c:v>
                </c:pt>
                <c:pt idx="858">
                  <c:v>1.286999999999994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1.291499999999993</c:v>
                </c:pt>
                <c:pt idx="862">
                  <c:v>1.292999999999995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1.297499999999993</c:v>
                </c:pt>
                <c:pt idx="866">
                  <c:v>1.298999999999995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1.303499999999994</c:v>
                </c:pt>
                <c:pt idx="870">
                  <c:v>1.304999999999995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1.309499999999994</c:v>
                </c:pt>
                <c:pt idx="874">
                  <c:v>1.310999999999995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1.315499999999994</c:v>
                </c:pt>
                <c:pt idx="878">
                  <c:v>1.316999999999995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1.321499999999994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1.327499999999994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1.333499999999994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1.339499999999994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1.345499999999994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1.351499999999994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1.357499999999995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1.363499999999995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1.369499999999995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1.375499999999995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1.385999999999994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1.391999999999994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1.397999999999994</c:v>
                </c:pt>
                <c:pt idx="933">
                  <c:v>1.3995</c:v>
                </c:pt>
                <c:pt idx="934">
                  <c:v>1.400999999999992</c:v>
                </c:pt>
                <c:pt idx="935">
                  <c:v>1.402499999999993</c:v>
                </c:pt>
                <c:pt idx="936">
                  <c:v>1.403999999999987</c:v>
                </c:pt>
                <c:pt idx="937">
                  <c:v>1.40549999999999</c:v>
                </c:pt>
                <c:pt idx="938">
                  <c:v>1.406999999999992</c:v>
                </c:pt>
                <c:pt idx="939">
                  <c:v>1.408499999999993</c:v>
                </c:pt>
                <c:pt idx="940">
                  <c:v>1.41</c:v>
                </c:pt>
                <c:pt idx="941">
                  <c:v>1.411499999999991</c:v>
                </c:pt>
                <c:pt idx="942">
                  <c:v>1.412999999999992</c:v>
                </c:pt>
                <c:pt idx="943">
                  <c:v>1.414499999999993</c:v>
                </c:pt>
                <c:pt idx="944">
                  <c:v>1.415999999999989</c:v>
                </c:pt>
                <c:pt idx="945">
                  <c:v>1.417499999999991</c:v>
                </c:pt>
                <c:pt idx="946">
                  <c:v>1.418999999999992</c:v>
                </c:pt>
                <c:pt idx="947">
                  <c:v>1.420499999999993</c:v>
                </c:pt>
                <c:pt idx="948">
                  <c:v>1.421999999999989</c:v>
                </c:pt>
                <c:pt idx="949">
                  <c:v>1.423499999999991</c:v>
                </c:pt>
                <c:pt idx="950">
                  <c:v>1.424999999999992</c:v>
                </c:pt>
                <c:pt idx="951">
                  <c:v>1.426499999999994</c:v>
                </c:pt>
                <c:pt idx="952">
                  <c:v>1.427999999999989</c:v>
                </c:pt>
                <c:pt idx="953">
                  <c:v>1.429499999999991</c:v>
                </c:pt>
                <c:pt idx="954">
                  <c:v>1.430999999999992</c:v>
                </c:pt>
                <c:pt idx="955">
                  <c:v>1.432499999999994</c:v>
                </c:pt>
                <c:pt idx="956">
                  <c:v>1.433999999999989</c:v>
                </c:pt>
                <c:pt idx="957">
                  <c:v>1.435499999999991</c:v>
                </c:pt>
                <c:pt idx="958">
                  <c:v>1.436999999999992</c:v>
                </c:pt>
                <c:pt idx="959">
                  <c:v>1.438499999999994</c:v>
                </c:pt>
                <c:pt idx="960">
                  <c:v>1.44</c:v>
                </c:pt>
                <c:pt idx="961">
                  <c:v>1.441499999999991</c:v>
                </c:pt>
                <c:pt idx="962">
                  <c:v>1.442999999999993</c:v>
                </c:pt>
                <c:pt idx="963">
                  <c:v>1.444499999999994</c:v>
                </c:pt>
                <c:pt idx="964">
                  <c:v>1.446</c:v>
                </c:pt>
                <c:pt idx="965">
                  <c:v>1.447499999999991</c:v>
                </c:pt>
                <c:pt idx="966">
                  <c:v>1.448999999999993</c:v>
                </c:pt>
                <c:pt idx="967">
                  <c:v>1.450499999999994</c:v>
                </c:pt>
                <c:pt idx="968">
                  <c:v>1.452</c:v>
                </c:pt>
                <c:pt idx="969">
                  <c:v>1.453499999999992</c:v>
                </c:pt>
                <c:pt idx="970">
                  <c:v>1.454999999999993</c:v>
                </c:pt>
                <c:pt idx="971">
                  <c:v>1.456499999999994</c:v>
                </c:pt>
                <c:pt idx="972">
                  <c:v>1.458</c:v>
                </c:pt>
                <c:pt idx="973">
                  <c:v>1.459499999999992</c:v>
                </c:pt>
                <c:pt idx="974">
                  <c:v>1.460999999999993</c:v>
                </c:pt>
                <c:pt idx="975">
                  <c:v>1.462499999999994</c:v>
                </c:pt>
                <c:pt idx="976">
                  <c:v>1.464</c:v>
                </c:pt>
                <c:pt idx="977">
                  <c:v>1.465499999999992</c:v>
                </c:pt>
                <c:pt idx="978">
                  <c:v>1.466999999999993</c:v>
                </c:pt>
                <c:pt idx="979">
                  <c:v>1.468499999999994</c:v>
                </c:pt>
                <c:pt idx="980">
                  <c:v>1.47</c:v>
                </c:pt>
                <c:pt idx="981">
                  <c:v>1.471499999999992</c:v>
                </c:pt>
                <c:pt idx="982">
                  <c:v>1.472999999999993</c:v>
                </c:pt>
                <c:pt idx="983">
                  <c:v>1.474499999999994</c:v>
                </c:pt>
                <c:pt idx="984">
                  <c:v>1.476</c:v>
                </c:pt>
                <c:pt idx="985">
                  <c:v>1.477499999999992</c:v>
                </c:pt>
                <c:pt idx="986">
                  <c:v>1.478999999999993</c:v>
                </c:pt>
                <c:pt idx="987">
                  <c:v>1.480499999999995</c:v>
                </c:pt>
                <c:pt idx="988">
                  <c:v>1.482</c:v>
                </c:pt>
                <c:pt idx="989">
                  <c:v>1.483499999999992</c:v>
                </c:pt>
                <c:pt idx="990">
                  <c:v>1.484999999999993</c:v>
                </c:pt>
                <c:pt idx="991">
                  <c:v>1.486499999999995</c:v>
                </c:pt>
                <c:pt idx="992">
                  <c:v>1.488</c:v>
                </c:pt>
                <c:pt idx="993">
                  <c:v>1.489499999999992</c:v>
                </c:pt>
                <c:pt idx="994">
                  <c:v>1.490999999999994</c:v>
                </c:pt>
                <c:pt idx="995">
                  <c:v>1.492499999999995</c:v>
                </c:pt>
                <c:pt idx="996">
                  <c:v>1.494</c:v>
                </c:pt>
                <c:pt idx="997">
                  <c:v>1.495499999999992</c:v>
                </c:pt>
                <c:pt idx="998">
                  <c:v>1.496999999999994</c:v>
                </c:pt>
                <c:pt idx="999">
                  <c:v>1.498499999999995</c:v>
                </c:pt>
                <c:pt idx="1000">
                  <c:v>1.5</c:v>
                </c:pt>
                <c:pt idx="1001">
                  <c:v>1.501499999999993</c:v>
                </c:pt>
                <c:pt idx="1002">
                  <c:v>1.502999999999994</c:v>
                </c:pt>
                <c:pt idx="1003">
                  <c:v>1.504499999999995</c:v>
                </c:pt>
                <c:pt idx="1004">
                  <c:v>1.506</c:v>
                </c:pt>
                <c:pt idx="1005">
                  <c:v>1.507499999999993</c:v>
                </c:pt>
                <c:pt idx="1006">
                  <c:v>1.508999999999994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1.513499999999993</c:v>
                </c:pt>
                <c:pt idx="1010">
                  <c:v>1.514999999999994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1.519499999999993</c:v>
                </c:pt>
                <c:pt idx="1014">
                  <c:v>1.520999999999994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1.525499999999993</c:v>
                </c:pt>
                <c:pt idx="1018">
                  <c:v>1.526999999999994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1.531499999999993</c:v>
                </c:pt>
                <c:pt idx="1022">
                  <c:v>1.532999999999994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1.537499999999993</c:v>
                </c:pt>
                <c:pt idx="1026">
                  <c:v>1.538999999999994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1.543499999999993</c:v>
                </c:pt>
                <c:pt idx="1030">
                  <c:v>1.544999999999995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1.549499999999993</c:v>
                </c:pt>
                <c:pt idx="1034">
                  <c:v>1.550999999999995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1.555499999999994</c:v>
                </c:pt>
                <c:pt idx="1038">
                  <c:v>1.556999999999995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1.561499999999994</c:v>
                </c:pt>
                <c:pt idx="1042">
                  <c:v>1.562999999999995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1.567499999999994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1.573499999999994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1.579499999999994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1.585499999999994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1.591499999999994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1.597499999999994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1.603499999999994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1.609499999999995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1.615499999999995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1.621499999999995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1.625999999999994</c:v>
                </c:pt>
                <c:pt idx="1085">
                  <c:v>1.627499999999995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1.631999999999994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1.637999999999994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1.643999999999994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1.655999999999994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1.661999999999994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1.667999999999994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1.673999999999995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1.680000000000005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1.685999999999995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1.691999999999995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1.698000000000005</c:v>
                </c:pt>
                <c:pt idx="1133">
                  <c:v>1.6995</c:v>
                </c:pt>
                <c:pt idx="1134">
                  <c:v>1.700999999999994</c:v>
                </c:pt>
                <c:pt idx="1135">
                  <c:v>1.702499999999994</c:v>
                </c:pt>
                <c:pt idx="1136">
                  <c:v>1.704</c:v>
                </c:pt>
                <c:pt idx="1137">
                  <c:v>1.705499999999992</c:v>
                </c:pt>
                <c:pt idx="1138">
                  <c:v>1.706999999999994</c:v>
                </c:pt>
                <c:pt idx="1139">
                  <c:v>1.708499999999994</c:v>
                </c:pt>
                <c:pt idx="1140">
                  <c:v>1.71</c:v>
                </c:pt>
                <c:pt idx="1141">
                  <c:v>1.711499999999992</c:v>
                </c:pt>
                <c:pt idx="1142">
                  <c:v>1.712999999999994</c:v>
                </c:pt>
                <c:pt idx="1143">
                  <c:v>1.714499999999994</c:v>
                </c:pt>
                <c:pt idx="1144">
                  <c:v>1.716</c:v>
                </c:pt>
                <c:pt idx="1145">
                  <c:v>1.717499999999992</c:v>
                </c:pt>
                <c:pt idx="1146">
                  <c:v>1.718999999999994</c:v>
                </c:pt>
                <c:pt idx="1147">
                  <c:v>1.720499999999994</c:v>
                </c:pt>
                <c:pt idx="1148">
                  <c:v>1.722</c:v>
                </c:pt>
                <c:pt idx="1149">
                  <c:v>1.723499999999992</c:v>
                </c:pt>
                <c:pt idx="1150">
                  <c:v>1.724999999999994</c:v>
                </c:pt>
                <c:pt idx="1151">
                  <c:v>1.726499999999994</c:v>
                </c:pt>
                <c:pt idx="1152">
                  <c:v>1.728</c:v>
                </c:pt>
                <c:pt idx="1153">
                  <c:v>1.729499999999993</c:v>
                </c:pt>
                <c:pt idx="1154">
                  <c:v>1.730999999999994</c:v>
                </c:pt>
                <c:pt idx="1155">
                  <c:v>1.732499999999995</c:v>
                </c:pt>
                <c:pt idx="1156">
                  <c:v>1.734</c:v>
                </c:pt>
                <c:pt idx="1157">
                  <c:v>1.735499999999993</c:v>
                </c:pt>
                <c:pt idx="1158">
                  <c:v>1.736999999999994</c:v>
                </c:pt>
                <c:pt idx="1159">
                  <c:v>1.738499999999995</c:v>
                </c:pt>
                <c:pt idx="1160">
                  <c:v>1.74</c:v>
                </c:pt>
                <c:pt idx="1161">
                  <c:v>1.741499999999993</c:v>
                </c:pt>
                <c:pt idx="1162">
                  <c:v>1.742999999999994</c:v>
                </c:pt>
                <c:pt idx="1163">
                  <c:v>1.744499999999995</c:v>
                </c:pt>
                <c:pt idx="1164">
                  <c:v>1.746</c:v>
                </c:pt>
                <c:pt idx="1165">
                  <c:v>1.747499999999993</c:v>
                </c:pt>
                <c:pt idx="1166">
                  <c:v>1.748999999999994</c:v>
                </c:pt>
                <c:pt idx="1167">
                  <c:v>1.750499999999995</c:v>
                </c:pt>
                <c:pt idx="1168">
                  <c:v>1.752</c:v>
                </c:pt>
                <c:pt idx="1169">
                  <c:v>1.753499999999993</c:v>
                </c:pt>
                <c:pt idx="1170">
                  <c:v>1.754999999999994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1.759499999999994</c:v>
                </c:pt>
                <c:pt idx="1174">
                  <c:v>1.760999999999994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1.765499999999994</c:v>
                </c:pt>
                <c:pt idx="1178">
                  <c:v>1.766999999999994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1.771499999999994</c:v>
                </c:pt>
                <c:pt idx="1182">
                  <c:v>1.772999999999994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1.777499999999994</c:v>
                </c:pt>
                <c:pt idx="1186">
                  <c:v>1.778999999999994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1.783499999999994</c:v>
                </c:pt>
                <c:pt idx="1190">
                  <c:v>1.784999999999994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1.789499999999994</c:v>
                </c:pt>
                <c:pt idx="1194">
                  <c:v>1.790999999999995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1.795499999999994</c:v>
                </c:pt>
                <c:pt idx="1198">
                  <c:v>1.796999999999995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1.801499999999994</c:v>
                </c:pt>
                <c:pt idx="1202">
                  <c:v>1.802999999999995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1.807499999999994</c:v>
                </c:pt>
                <c:pt idx="1206">
                  <c:v>1.808999999999995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1.813499999999994</c:v>
                </c:pt>
                <c:pt idx="1210">
                  <c:v>1.814999999999995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1.819499999999994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1.825499999999994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1.831499999999994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1.837499999999994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1.843499999999994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1.849499999999994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1.855499999999995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1.861499999999995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1.867499999999995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1.873499999999995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1.877999999999994</c:v>
                </c:pt>
                <c:pt idx="1253">
                  <c:v>1.879499999999995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1.883999999999994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1.895999999999994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1.901999999999993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1.907999999999993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1.913999999999993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1.920000000000002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1.925999999999993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1.931999999999993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1.937999999999993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1.944000000000005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1.950000000000005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1.956000000000005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1.962000000000005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1.968000000000005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1.974000000000005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1.980000000000005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1.986000000000005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1.992000000000005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1.998000000000006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2.14350000000001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2.16750000000001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2.203500000000012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2.227500000000012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2.26050000000001</c:v>
                </c:pt>
                <c:pt idx="1508">
                  <c:v>2.262</c:v>
                </c:pt>
                <c:pt idx="1509">
                  <c:v>2.263500000000012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2.28450000000001</c:v>
                </c:pt>
                <c:pt idx="1524">
                  <c:v>2.286</c:v>
                </c:pt>
                <c:pt idx="1525">
                  <c:v>2.287500000000012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2.311499999999977</c:v>
                </c:pt>
                <c:pt idx="1542">
                  <c:v>2.312999999999977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2.332499999999976</c:v>
                </c:pt>
                <c:pt idx="1556">
                  <c:v>2.333999999999999</c:v>
                </c:pt>
                <c:pt idx="1557">
                  <c:v>2.335499999999977</c:v>
                </c:pt>
                <c:pt idx="1558">
                  <c:v>2.336999999999977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2.356499999999976</c:v>
                </c:pt>
                <c:pt idx="1572">
                  <c:v>2.358</c:v>
                </c:pt>
                <c:pt idx="1573">
                  <c:v>2.359499999999977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2.371499999999977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2.392499999999976</c:v>
                </c:pt>
                <c:pt idx="1596">
                  <c:v>2.394</c:v>
                </c:pt>
                <c:pt idx="1597">
                  <c:v>2.395499999999977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2.416499999999977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2.452499999999977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2.476499999999977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2.64750000000001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2.683500000000012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2.707500000000012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2.743500000000012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2.76450000000001</c:v>
                </c:pt>
                <c:pt idx="1844">
                  <c:v>2.766</c:v>
                </c:pt>
                <c:pt idx="1845">
                  <c:v>2.767500000000012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2.78850000000001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2.812499999999976</c:v>
                </c:pt>
                <c:pt idx="1876">
                  <c:v>2.813999999999999</c:v>
                </c:pt>
                <c:pt idx="1877">
                  <c:v>2.815499999999977</c:v>
                </c:pt>
                <c:pt idx="1878">
                  <c:v>2.816999999999977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2.836499999999976</c:v>
                </c:pt>
                <c:pt idx="1892">
                  <c:v>2.837999999999999</c:v>
                </c:pt>
                <c:pt idx="1893">
                  <c:v>2.839499999999977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2.851499999999977</c:v>
                </c:pt>
                <c:pt idx="1902">
                  <c:v>2.852999999999993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2.872499999999976</c:v>
                </c:pt>
                <c:pt idx="1916">
                  <c:v>2.874</c:v>
                </c:pt>
                <c:pt idx="1917">
                  <c:v>2.875499999999977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2.896499999999976</c:v>
                </c:pt>
                <c:pt idx="1932">
                  <c:v>2.898</c:v>
                </c:pt>
                <c:pt idx="1933">
                  <c:v>2.899499999999977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2.932499999999977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2.956499999999977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2.992499999999977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Sheet1!$B$2:$B$2002</c:f>
              <c:numCache>
                <c:formatCode>General</c:formatCode>
                <c:ptCount val="2001"/>
                <c:pt idx="0">
                  <c:v>-0.57</c:v>
                </c:pt>
                <c:pt idx="1">
                  <c:v>-0.551239926851274</c:v>
                </c:pt>
                <c:pt idx="2">
                  <c:v>-0.532609315320137</c:v>
                </c:pt>
                <c:pt idx="3">
                  <c:v>-0.514107578425745</c:v>
                </c:pt>
                <c:pt idx="4">
                  <c:v>-0.49573413071467</c:v>
                </c:pt>
                <c:pt idx="5">
                  <c:v>-0.477488388259128</c:v>
                </c:pt>
                <c:pt idx="6">
                  <c:v>-0.459369768655226</c:v>
                </c:pt>
                <c:pt idx="7">
                  <c:v>-0.441377691021244</c:v>
                </c:pt>
                <c:pt idx="8">
                  <c:v>-0.423511575995847</c:v>
                </c:pt>
                <c:pt idx="9">
                  <c:v>-0.405770845736354</c:v>
                </c:pt>
                <c:pt idx="10">
                  <c:v>-0.388154923917002</c:v>
                </c:pt>
                <c:pt idx="11">
                  <c:v>-0.370663235727164</c:v>
                </c:pt>
                <c:pt idx="12">
                  <c:v>-0.353295207869629</c:v>
                </c:pt>
                <c:pt idx="13">
                  <c:v>-0.336050268558837</c:v>
                </c:pt>
                <c:pt idx="14">
                  <c:v>-0.318927847519127</c:v>
                </c:pt>
                <c:pt idx="15">
                  <c:v>-0.301927375983003</c:v>
                </c:pt>
                <c:pt idx="16">
                  <c:v>-0.285048286689362</c:v>
                </c:pt>
                <c:pt idx="17">
                  <c:v>-0.268290013881772</c:v>
                </c:pt>
                <c:pt idx="18">
                  <c:v>-0.251651993306698</c:v>
                </c:pt>
                <c:pt idx="19">
                  <c:v>-0.235133662211764</c:v>
                </c:pt>
                <c:pt idx="20">
                  <c:v>-0.218734459344</c:v>
                </c:pt>
                <c:pt idx="21">
                  <c:v>-0.202453824948096</c:v>
                </c:pt>
                <c:pt idx="22">
                  <c:v>-0.186291200764646</c:v>
                </c:pt>
                <c:pt idx="23">
                  <c:v>-0.170246030028407</c:v>
                </c:pt>
                <c:pt idx="24">
                  <c:v>-0.154317757466542</c:v>
                </c:pt>
                <c:pt idx="25">
                  <c:v>-0.138505829296875</c:v>
                </c:pt>
                <c:pt idx="26">
                  <c:v>-0.122809693226138</c:v>
                </c:pt>
                <c:pt idx="27">
                  <c:v>-0.107228798448225</c:v>
                </c:pt>
                <c:pt idx="28">
                  <c:v>-0.0917625956424347</c:v>
                </c:pt>
                <c:pt idx="29">
                  <c:v>-0.0764105369717357</c:v>
                </c:pt>
                <c:pt idx="30">
                  <c:v>-0.0611720760809993</c:v>
                </c:pt>
                <c:pt idx="31">
                  <c:v>-0.0460466680952663</c:v>
                </c:pt>
                <c:pt idx="32">
                  <c:v>-0.0310337696179807</c:v>
                </c:pt>
                <c:pt idx="33">
                  <c:v>-0.0161328387292575</c:v>
                </c:pt>
                <c:pt idx="34">
                  <c:v>-0.00134333498411721</c:v>
                </c:pt>
                <c:pt idx="35">
                  <c:v>0.0133352805892504</c:v>
                </c:pt>
                <c:pt idx="36">
                  <c:v>0.0279035454912468</c:v>
                </c:pt>
                <c:pt idx="37">
                  <c:v>0.0423619957526061</c:v>
                </c:pt>
                <c:pt idx="38">
                  <c:v>0.0567111659361501</c:v>
                </c:pt>
                <c:pt idx="39">
                  <c:v>0.0709515891385346</c:v>
                </c:pt>
                <c:pt idx="40">
                  <c:v>0.0850837969920004</c:v>
                </c:pt>
                <c:pt idx="41">
                  <c:v>0.0991083196661235</c:v>
                </c:pt>
                <c:pt idx="42">
                  <c:v>0.113025685869562</c:v>
                </c:pt>
                <c:pt idx="43">
                  <c:v>0.126836422851812</c:v>
                </c:pt>
                <c:pt idx="44">
                  <c:v>0.140541056404947</c:v>
                </c:pt>
                <c:pt idx="45">
                  <c:v>0.154140110865376</c:v>
                </c:pt>
                <c:pt idx="46">
                  <c:v>0.167634109115589</c:v>
                </c:pt>
                <c:pt idx="47">
                  <c:v>0.181023572585915</c:v>
                </c:pt>
                <c:pt idx="48">
                  <c:v>0.194309021256253</c:v>
                </c:pt>
                <c:pt idx="49">
                  <c:v>0.207490973657843</c:v>
                </c:pt>
                <c:pt idx="50">
                  <c:v>0.220569946875001</c:v>
                </c:pt>
                <c:pt idx="51">
                  <c:v>0.233546456546873</c:v>
                </c:pt>
                <c:pt idx="52">
                  <c:v>0.246421016869186</c:v>
                </c:pt>
                <c:pt idx="53">
                  <c:v>0.259194140595999</c:v>
                </c:pt>
                <c:pt idx="54">
                  <c:v>0.271866339041451</c:v>
                </c:pt>
                <c:pt idx="55">
                  <c:v>0.2844381220815</c:v>
                </c:pt>
                <c:pt idx="56">
                  <c:v>0.296909998155695</c:v>
                </c:pt>
                <c:pt idx="57">
                  <c:v>0.309282474268906</c:v>
                </c:pt>
                <c:pt idx="58">
                  <c:v>0.321556055993078</c:v>
                </c:pt>
                <c:pt idx="59">
                  <c:v>0.333731247468992</c:v>
                </c:pt>
                <c:pt idx="60">
                  <c:v>0.345808551408</c:v>
                </c:pt>
                <c:pt idx="61">
                  <c:v>0.357788469093783</c:v>
                </c:pt>
                <c:pt idx="62">
                  <c:v>0.369671500384092</c:v>
                </c:pt>
                <c:pt idx="63">
                  <c:v>0.381458143712511</c:v>
                </c:pt>
                <c:pt idx="64">
                  <c:v>0.393148896090193</c:v>
                </c:pt>
                <c:pt idx="65">
                  <c:v>0.404744253107625</c:v>
                </c:pt>
                <c:pt idx="66">
                  <c:v>0.416244708936358</c:v>
                </c:pt>
                <c:pt idx="67">
                  <c:v>0.427650756330773</c:v>
                </c:pt>
                <c:pt idx="68">
                  <c:v>0.438962886629824</c:v>
                </c:pt>
                <c:pt idx="69">
                  <c:v>0.450181589758781</c:v>
                </c:pt>
                <c:pt idx="70">
                  <c:v>0.461307354231</c:v>
                </c:pt>
                <c:pt idx="71">
                  <c:v>0.472340667149655</c:v>
                </c:pt>
                <c:pt idx="72">
                  <c:v>0.483282014209476</c:v>
                </c:pt>
                <c:pt idx="73">
                  <c:v>0.494131879698538</c:v>
                </c:pt>
                <c:pt idx="74">
                  <c:v>0.504890746499981</c:v>
                </c:pt>
                <c:pt idx="75">
                  <c:v>0.515559096093751</c:v>
                </c:pt>
                <c:pt idx="76">
                  <c:v>0.526137408558383</c:v>
                </c:pt>
                <c:pt idx="77">
                  <c:v>0.536626162572722</c:v>
                </c:pt>
                <c:pt idx="78">
                  <c:v>0.547025835417689</c:v>
                </c:pt>
                <c:pt idx="79">
                  <c:v>0.55733690297801</c:v>
                </c:pt>
                <c:pt idx="80">
                  <c:v>0.567559839744001</c:v>
                </c:pt>
                <c:pt idx="81">
                  <c:v>0.577695118813283</c:v>
                </c:pt>
                <c:pt idx="82">
                  <c:v>0.587743211892539</c:v>
                </c:pt>
                <c:pt idx="83">
                  <c:v>0.597704589299288</c:v>
                </c:pt>
                <c:pt idx="84">
                  <c:v>0.607579719963602</c:v>
                </c:pt>
                <c:pt idx="85">
                  <c:v>0.617369071429879</c:v>
                </c:pt>
                <c:pt idx="86">
                  <c:v>0.627073109858566</c:v>
                </c:pt>
                <c:pt idx="87">
                  <c:v>0.636692300027951</c:v>
                </c:pt>
                <c:pt idx="88">
                  <c:v>0.64622710533587</c:v>
                </c:pt>
                <c:pt idx="89">
                  <c:v>0.655677987801481</c:v>
                </c:pt>
                <c:pt idx="90">
                  <c:v>0.665045408067005</c:v>
                </c:pt>
                <c:pt idx="91">
                  <c:v>0.674329825399474</c:v>
                </c:pt>
                <c:pt idx="92">
                  <c:v>0.683531697692486</c:v>
                </c:pt>
                <c:pt idx="93">
                  <c:v>0.692651481467956</c:v>
                </c:pt>
                <c:pt idx="94">
                  <c:v>0.701689631877866</c:v>
                </c:pt>
                <c:pt idx="95">
                  <c:v>0.710646602706002</c:v>
                </c:pt>
                <c:pt idx="96">
                  <c:v>0.719522846369711</c:v>
                </c:pt>
                <c:pt idx="97">
                  <c:v>0.72831881392166</c:v>
                </c:pt>
                <c:pt idx="98">
                  <c:v>0.737034955051577</c:v>
                </c:pt>
                <c:pt idx="99">
                  <c:v>0.745671718087991</c:v>
                </c:pt>
                <c:pt idx="100">
                  <c:v>0.754229550000004</c:v>
                </c:pt>
                <c:pt idx="101">
                  <c:v>0.762708896399024</c:v>
                </c:pt>
                <c:pt idx="102">
                  <c:v>0.77111020154051</c:v>
                </c:pt>
                <c:pt idx="103">
                  <c:v>0.779433908325745</c:v>
                </c:pt>
                <c:pt idx="104">
                  <c:v>0.787680458303576</c:v>
                </c:pt>
                <c:pt idx="105">
                  <c:v>0.795850291672126</c:v>
                </c:pt>
                <c:pt idx="106">
                  <c:v>0.803943847280615</c:v>
                </c:pt>
                <c:pt idx="107">
                  <c:v>0.811961562631048</c:v>
                </c:pt>
                <c:pt idx="108">
                  <c:v>0.819903873879998</c:v>
                </c:pt>
                <c:pt idx="109">
                  <c:v>0.827771215840338</c:v>
                </c:pt>
                <c:pt idx="110">
                  <c:v>0.835564021983</c:v>
                </c:pt>
                <c:pt idx="111">
                  <c:v>0.843282724438726</c:v>
                </c:pt>
                <c:pt idx="112">
                  <c:v>0.850927753999814</c:v>
                </c:pt>
                <c:pt idx="113">
                  <c:v>0.858499540121855</c:v>
                </c:pt>
                <c:pt idx="114">
                  <c:v>0.865998510925518</c:v>
                </c:pt>
                <c:pt idx="115">
                  <c:v>0.873425093198253</c:v>
                </c:pt>
                <c:pt idx="116">
                  <c:v>0.880779712396083</c:v>
                </c:pt>
                <c:pt idx="117">
                  <c:v>0.888062792645317</c:v>
                </c:pt>
                <c:pt idx="118">
                  <c:v>0.895274756744341</c:v>
                </c:pt>
                <c:pt idx="119">
                  <c:v>0.902416026165326</c:v>
                </c:pt>
                <c:pt idx="120">
                  <c:v>0.909487021055997</c:v>
                </c:pt>
                <c:pt idx="121">
                  <c:v>0.916488160241395</c:v>
                </c:pt>
                <c:pt idx="122">
                  <c:v>0.923419861225595</c:v>
                </c:pt>
                <c:pt idx="123">
                  <c:v>0.930282540193484</c:v>
                </c:pt>
                <c:pt idx="124">
                  <c:v>0.937076612012501</c:v>
                </c:pt>
                <c:pt idx="125">
                  <c:v>0.943802490234378</c:v>
                </c:pt>
                <c:pt idx="126">
                  <c:v>0.9504605870969</c:v>
                </c:pt>
                <c:pt idx="127">
                  <c:v>0.957051313525667</c:v>
                </c:pt>
                <c:pt idx="128">
                  <c:v>0.963575079135806</c:v>
                </c:pt>
                <c:pt idx="129">
                  <c:v>0.970032292233756</c:v>
                </c:pt>
                <c:pt idx="130">
                  <c:v>0.976423359819</c:v>
                </c:pt>
                <c:pt idx="131">
                  <c:v>0.982748687585827</c:v>
                </c:pt>
                <c:pt idx="132">
                  <c:v>0.989008679925059</c:v>
                </c:pt>
                <c:pt idx="133">
                  <c:v>0.995203739925831</c:v>
                </c:pt>
                <c:pt idx="134">
                  <c:v>1.001334269377317</c:v>
                </c:pt>
                <c:pt idx="135">
                  <c:v>1.0074006687705</c:v>
                </c:pt>
                <c:pt idx="136">
                  <c:v>1.013403337299879</c:v>
                </c:pt>
                <c:pt idx="137">
                  <c:v>1.019342672865296</c:v>
                </c:pt>
                <c:pt idx="138">
                  <c:v>1.025219072073589</c:v>
                </c:pt>
                <c:pt idx="139">
                  <c:v>1.031032930240424</c:v>
                </c:pt>
                <c:pt idx="140">
                  <c:v>1.036784641392</c:v>
                </c:pt>
                <c:pt idx="141">
                  <c:v>1.042474598266813</c:v>
                </c:pt>
                <c:pt idx="142">
                  <c:v>1.048103192317402</c:v>
                </c:pt>
                <c:pt idx="143">
                  <c:v>1.053670813712102</c:v>
                </c:pt>
                <c:pt idx="144">
                  <c:v>1.059177851336792</c:v>
                </c:pt>
                <c:pt idx="145">
                  <c:v>1.064624692796619</c:v>
                </c:pt>
                <c:pt idx="146">
                  <c:v>1.070011724417836</c:v>
                </c:pt>
                <c:pt idx="147">
                  <c:v>1.075339331249399</c:v>
                </c:pt>
                <c:pt idx="148">
                  <c:v>1.080607897064893</c:v>
                </c:pt>
                <c:pt idx="149">
                  <c:v>1.085817804364133</c:v>
                </c:pt>
                <c:pt idx="150">
                  <c:v>1.090969434375</c:v>
                </c:pt>
                <c:pt idx="151">
                  <c:v>1.096063167055162</c:v>
                </c:pt>
                <c:pt idx="152">
                  <c:v>1.101099381093826</c:v>
                </c:pt>
                <c:pt idx="153">
                  <c:v>1.10607845391349</c:v>
                </c:pt>
                <c:pt idx="154">
                  <c:v>1.111000761671692</c:v>
                </c:pt>
                <c:pt idx="155">
                  <c:v>1.11586667926275</c:v>
                </c:pt>
                <c:pt idx="156">
                  <c:v>1.120676580319534</c:v>
                </c:pt>
                <c:pt idx="157">
                  <c:v>1.125430837215194</c:v>
                </c:pt>
                <c:pt idx="158">
                  <c:v>1.130129821064918</c:v>
                </c:pt>
                <c:pt idx="159">
                  <c:v>1.134773901727682</c:v>
                </c:pt>
                <c:pt idx="160">
                  <c:v>1.139363447808</c:v>
                </c:pt>
                <c:pt idx="161">
                  <c:v>1.143898826657671</c:v>
                </c:pt>
                <c:pt idx="162">
                  <c:v>1.14838040437754</c:v>
                </c:pt>
                <c:pt idx="163">
                  <c:v>1.152808545819199</c:v>
                </c:pt>
                <c:pt idx="164">
                  <c:v>1.15718361458684</c:v>
                </c:pt>
                <c:pt idx="165">
                  <c:v>1.161505973038876</c:v>
                </c:pt>
                <c:pt idx="166">
                  <c:v>1.165775982289798</c:v>
                </c:pt>
                <c:pt idx="167">
                  <c:v>1.169994002211862</c:v>
                </c:pt>
                <c:pt idx="168">
                  <c:v>1.174160391436862</c:v>
                </c:pt>
                <c:pt idx="169">
                  <c:v>1.178275507357872</c:v>
                </c:pt>
                <c:pt idx="170">
                  <c:v>1.182339706131</c:v>
                </c:pt>
                <c:pt idx="171">
                  <c:v>1.18635334267714</c:v>
                </c:pt>
                <c:pt idx="172">
                  <c:v>1.190316770683724</c:v>
                </c:pt>
                <c:pt idx="173">
                  <c:v>1.19423034260643</c:v>
                </c:pt>
                <c:pt idx="174">
                  <c:v>1.198094409671024</c:v>
                </c:pt>
                <c:pt idx="175">
                  <c:v>1.201909321874994</c:v>
                </c:pt>
                <c:pt idx="176">
                  <c:v>1.205675427989417</c:v>
                </c:pt>
                <c:pt idx="177">
                  <c:v>1.209393075560607</c:v>
                </c:pt>
                <c:pt idx="178">
                  <c:v>1.213062610911924</c:v>
                </c:pt>
                <c:pt idx="179">
                  <c:v>1.2166843791455</c:v>
                </c:pt>
                <c:pt idx="180">
                  <c:v>1.220258724144005</c:v>
                </c:pt>
                <c:pt idx="181">
                  <c:v>1.223785988572369</c:v>
                </c:pt>
                <c:pt idx="182">
                  <c:v>1.227266513879574</c:v>
                </c:pt>
                <c:pt idx="183">
                  <c:v>1.230700640300372</c:v>
                </c:pt>
                <c:pt idx="184">
                  <c:v>1.234088706857042</c:v>
                </c:pt>
                <c:pt idx="185">
                  <c:v>1.23743105136112</c:v>
                </c:pt>
                <c:pt idx="186">
                  <c:v>1.240728010415206</c:v>
                </c:pt>
                <c:pt idx="187">
                  <c:v>1.243979919414634</c:v>
                </c:pt>
                <c:pt idx="188">
                  <c:v>1.24718711254931</c:v>
                </c:pt>
                <c:pt idx="189">
                  <c:v>1.25034992280537</c:v>
                </c:pt>
                <c:pt idx="190">
                  <c:v>1.253468681967</c:v>
                </c:pt>
                <c:pt idx="191">
                  <c:v>1.256543720618158</c:v>
                </c:pt>
                <c:pt idx="192">
                  <c:v>1.259575368144322</c:v>
                </c:pt>
                <c:pt idx="193">
                  <c:v>1.262563952734246</c:v>
                </c:pt>
                <c:pt idx="194">
                  <c:v>1.265509801381706</c:v>
                </c:pt>
                <c:pt idx="195">
                  <c:v>1.26841323988725</c:v>
                </c:pt>
                <c:pt idx="196">
                  <c:v>1.271274592859942</c:v>
                </c:pt>
                <c:pt idx="197">
                  <c:v>1.274094183719144</c:v>
                </c:pt>
                <c:pt idx="198">
                  <c:v>1.276872334696221</c:v>
                </c:pt>
                <c:pt idx="199">
                  <c:v>1.279609366836278</c:v>
                </c:pt>
                <c:pt idx="200">
                  <c:v>1.2823056</c:v>
                </c:pt>
                <c:pt idx="201">
                  <c:v>1.284961352865301</c:v>
                </c:pt>
                <c:pt idx="202">
                  <c:v>1.287576942929141</c:v>
                </c:pt>
                <c:pt idx="203">
                  <c:v>1.290152686509236</c:v>
                </c:pt>
                <c:pt idx="204">
                  <c:v>1.29268889874581</c:v>
                </c:pt>
                <c:pt idx="205">
                  <c:v>1.295185893603375</c:v>
                </c:pt>
                <c:pt idx="206">
                  <c:v>1.297643983872454</c:v>
                </c:pt>
                <c:pt idx="207">
                  <c:v>1.300063481171338</c:v>
                </c:pt>
                <c:pt idx="208">
                  <c:v>1.302444695947832</c:v>
                </c:pt>
                <c:pt idx="209">
                  <c:v>1.304787937481034</c:v>
                </c:pt>
                <c:pt idx="210">
                  <c:v>1.307093513883</c:v>
                </c:pt>
                <c:pt idx="211">
                  <c:v>1.30936173210061</c:v>
                </c:pt>
                <c:pt idx="212">
                  <c:v>1.31159289791725</c:v>
                </c:pt>
                <c:pt idx="213">
                  <c:v>1.313787315954545</c:v>
                </c:pt>
                <c:pt idx="214">
                  <c:v>1.315945289674148</c:v>
                </c:pt>
                <c:pt idx="215">
                  <c:v>1.318067121379508</c:v>
                </c:pt>
                <c:pt idx="216">
                  <c:v>1.320153112217518</c:v>
                </c:pt>
                <c:pt idx="217">
                  <c:v>1.322203562180408</c:v>
                </c:pt>
                <c:pt idx="218">
                  <c:v>1.324218770107381</c:v>
                </c:pt>
                <c:pt idx="219">
                  <c:v>1.326199033686416</c:v>
                </c:pt>
                <c:pt idx="220">
                  <c:v>1.328144649456</c:v>
                </c:pt>
                <c:pt idx="221">
                  <c:v>1.330055912806893</c:v>
                </c:pt>
                <c:pt idx="222">
                  <c:v>1.331933117983834</c:v>
                </c:pt>
                <c:pt idx="223">
                  <c:v>1.333776558087368</c:v>
                </c:pt>
                <c:pt idx="224">
                  <c:v>1.335586525075538</c:v>
                </c:pt>
                <c:pt idx="225">
                  <c:v>1.337363309765625</c:v>
                </c:pt>
                <c:pt idx="226">
                  <c:v>1.339107201835942</c:v>
                </c:pt>
                <c:pt idx="227">
                  <c:v>1.340818489827558</c:v>
                </c:pt>
                <c:pt idx="228">
                  <c:v>1.342497461146053</c:v>
                </c:pt>
                <c:pt idx="229">
                  <c:v>1.344144402063245</c:v>
                </c:pt>
                <c:pt idx="230">
                  <c:v>1.345759597719</c:v>
                </c:pt>
                <c:pt idx="231">
                  <c:v>1.347343332122914</c:v>
                </c:pt>
                <c:pt idx="232">
                  <c:v>1.3488958881561</c:v>
                </c:pt>
                <c:pt idx="233">
                  <c:v>1.350417547572922</c:v>
                </c:pt>
                <c:pt idx="234">
                  <c:v>1.351908591002762</c:v>
                </c:pt>
                <c:pt idx="235">
                  <c:v>1.35336929795175</c:v>
                </c:pt>
                <c:pt idx="236">
                  <c:v>1.354799946804526</c:v>
                </c:pt>
                <c:pt idx="237">
                  <c:v>1.356200814825986</c:v>
                </c:pt>
                <c:pt idx="238">
                  <c:v>1.35757217816303</c:v>
                </c:pt>
                <c:pt idx="239">
                  <c:v>1.358914311846314</c:v>
                </c:pt>
                <c:pt idx="240">
                  <c:v>1.360227489792</c:v>
                </c:pt>
                <c:pt idx="241">
                  <c:v>1.36151198480351</c:v>
                </c:pt>
                <c:pt idx="242">
                  <c:v>1.362768068573248</c:v>
                </c:pt>
                <c:pt idx="243">
                  <c:v>1.363996011684385</c:v>
                </c:pt>
                <c:pt idx="244">
                  <c:v>1.365196083612626</c:v>
                </c:pt>
                <c:pt idx="245">
                  <c:v>1.366368552727875</c:v>
                </c:pt>
                <c:pt idx="246">
                  <c:v>1.36751368629607</c:v>
                </c:pt>
                <c:pt idx="247">
                  <c:v>1.368631750480894</c:v>
                </c:pt>
                <c:pt idx="248">
                  <c:v>1.369723010345532</c:v>
                </c:pt>
                <c:pt idx="249">
                  <c:v>1.37078772985443</c:v>
                </c:pt>
                <c:pt idx="250">
                  <c:v>1.371826171875</c:v>
                </c:pt>
                <c:pt idx="251">
                  <c:v>1.372838598179452</c:v>
                </c:pt>
                <c:pt idx="252">
                  <c:v>1.373825269446466</c:v>
                </c:pt>
                <c:pt idx="253">
                  <c:v>1.37478644526298</c:v>
                </c:pt>
                <c:pt idx="254">
                  <c:v>1.37572238412593</c:v>
                </c:pt>
                <c:pt idx="255">
                  <c:v>1.376633343444</c:v>
                </c:pt>
                <c:pt idx="256">
                  <c:v>1.377519579539374</c:v>
                </c:pt>
                <c:pt idx="257">
                  <c:v>1.378381347649478</c:v>
                </c:pt>
                <c:pt idx="258">
                  <c:v>1.379218901928768</c:v>
                </c:pt>
                <c:pt idx="259">
                  <c:v>1.380032495450372</c:v>
                </c:pt>
                <c:pt idx="260">
                  <c:v>1.380822380208</c:v>
                </c:pt>
                <c:pt idx="261">
                  <c:v>1.381588807117561</c:v>
                </c:pt>
                <c:pt idx="262">
                  <c:v>1.382332026018976</c:v>
                </c:pt>
                <c:pt idx="263">
                  <c:v>1.38305228567789</c:v>
                </c:pt>
                <c:pt idx="264">
                  <c:v>1.383749833787474</c:v>
                </c:pt>
                <c:pt idx="265">
                  <c:v>1.384424916970125</c:v>
                </c:pt>
                <c:pt idx="266">
                  <c:v>1.385077780779238</c:v>
                </c:pt>
                <c:pt idx="267">
                  <c:v>1.385708669700953</c:v>
                </c:pt>
                <c:pt idx="268">
                  <c:v>1.386317827155908</c:v>
                </c:pt>
                <c:pt idx="269">
                  <c:v>1.386905495500961</c:v>
                </c:pt>
                <c:pt idx="270">
                  <c:v>1.387471916031</c:v>
                </c:pt>
                <c:pt idx="271">
                  <c:v>1.38801732898064</c:v>
                </c:pt>
                <c:pt idx="272">
                  <c:v>1.388541973525954</c:v>
                </c:pt>
                <c:pt idx="273">
                  <c:v>1.389046087786318</c:v>
                </c:pt>
                <c:pt idx="274">
                  <c:v>1.389529908826058</c:v>
                </c:pt>
                <c:pt idx="275">
                  <c:v>1.38999367265625</c:v>
                </c:pt>
                <c:pt idx="276">
                  <c:v>1.390437614236462</c:v>
                </c:pt>
                <c:pt idx="277">
                  <c:v>1.390861967476502</c:v>
                </c:pt>
                <c:pt idx="278">
                  <c:v>1.391266965238165</c:v>
                </c:pt>
                <c:pt idx="279">
                  <c:v>1.391652839336997</c:v>
                </c:pt>
                <c:pt idx="280">
                  <c:v>1.392019820544005</c:v>
                </c:pt>
                <c:pt idx="281">
                  <c:v>1.39236813858746</c:v>
                </c:pt>
                <c:pt idx="282">
                  <c:v>1.392698022154619</c:v>
                </c:pt>
                <c:pt idx="283">
                  <c:v>1.393009698893462</c:v>
                </c:pt>
                <c:pt idx="284">
                  <c:v>1.393303395414471</c:v>
                </c:pt>
                <c:pt idx="285">
                  <c:v>1.39357933729237</c:v>
                </c:pt>
                <c:pt idx="286">
                  <c:v>1.393837749067846</c:v>
                </c:pt>
                <c:pt idx="287">
                  <c:v>1.39407885424933</c:v>
                </c:pt>
                <c:pt idx="288">
                  <c:v>1.394302875314755</c:v>
                </c:pt>
                <c:pt idx="289">
                  <c:v>1.394510033713267</c:v>
                </c:pt>
                <c:pt idx="290">
                  <c:v>1.394700549867006</c:v>
                </c:pt>
                <c:pt idx="291">
                  <c:v>1.394874643172848</c:v>
                </c:pt>
                <c:pt idx="292">
                  <c:v>1.395032532004162</c:v>
                </c:pt>
                <c:pt idx="293">
                  <c:v>1.395174433712536</c:v>
                </c:pt>
                <c:pt idx="294">
                  <c:v>1.395300564629552</c:v>
                </c:pt>
                <c:pt idx="295">
                  <c:v>1.3954111400685</c:v>
                </c:pt>
                <c:pt idx="296">
                  <c:v>1.39550637432619</c:v>
                </c:pt>
                <c:pt idx="297">
                  <c:v>1.39558648068464</c:v>
                </c:pt>
                <c:pt idx="298">
                  <c:v>1.395651671412853</c:v>
                </c:pt>
                <c:pt idx="299">
                  <c:v>1.395702157768568</c:v>
                </c:pt>
                <c:pt idx="300">
                  <c:v>1.39573815</c:v>
                </c:pt>
                <c:pt idx="301">
                  <c:v>1.395759857347596</c:v>
                </c:pt>
                <c:pt idx="302">
                  <c:v>1.395767488045787</c:v>
                </c:pt>
                <c:pt idx="303">
                  <c:v>1.395761249324724</c:v>
                </c:pt>
                <c:pt idx="304">
                  <c:v>1.395741347412044</c:v>
                </c:pt>
                <c:pt idx="305">
                  <c:v>1.395707987534625</c:v>
                </c:pt>
                <c:pt idx="306">
                  <c:v>1.395661373920294</c:v>
                </c:pt>
                <c:pt idx="307">
                  <c:v>1.395601709799628</c:v>
                </c:pt>
                <c:pt idx="308">
                  <c:v>1.395529197407667</c:v>
                </c:pt>
                <c:pt idx="309">
                  <c:v>1.395444037985717</c:v>
                </c:pt>
                <c:pt idx="310">
                  <c:v>1.395346431783006</c:v>
                </c:pt>
                <c:pt idx="311">
                  <c:v>1.395236578058506</c:v>
                </c:pt>
                <c:pt idx="312">
                  <c:v>1.395114675082685</c:v>
                </c:pt>
                <c:pt idx="313">
                  <c:v>1.394980920139241</c:v>
                </c:pt>
                <c:pt idx="314">
                  <c:v>1.394835509526804</c:v>
                </c:pt>
                <c:pt idx="315">
                  <c:v>1.39467863856075</c:v>
                </c:pt>
                <c:pt idx="316">
                  <c:v>1.39451050157496</c:v>
                </c:pt>
                <c:pt idx="317">
                  <c:v>1.394331291923498</c:v>
                </c:pt>
                <c:pt idx="318">
                  <c:v>1.394141201982421</c:v>
                </c:pt>
                <c:pt idx="319">
                  <c:v>1.393940423151512</c:v>
                </c:pt>
                <c:pt idx="320">
                  <c:v>1.393729145856</c:v>
                </c:pt>
                <c:pt idx="321">
                  <c:v>1.393507559548376</c:v>
                </c:pt>
                <c:pt idx="322">
                  <c:v>1.393275852710075</c:v>
                </c:pt>
                <c:pt idx="323">
                  <c:v>1.393034212853262</c:v>
                </c:pt>
                <c:pt idx="324">
                  <c:v>1.392782826522587</c:v>
                </c:pt>
                <c:pt idx="325">
                  <c:v>1.392521879296876</c:v>
                </c:pt>
                <c:pt idx="326">
                  <c:v>1.392251555790982</c:v>
                </c:pt>
                <c:pt idx="327">
                  <c:v>1.391972039657447</c:v>
                </c:pt>
                <c:pt idx="328">
                  <c:v>1.391683513588286</c:v>
                </c:pt>
                <c:pt idx="329">
                  <c:v>1.391386159316742</c:v>
                </c:pt>
                <c:pt idx="330">
                  <c:v>1.391080157619</c:v>
                </c:pt>
                <c:pt idx="331">
                  <c:v>1.390765688316004</c:v>
                </c:pt>
                <c:pt idx="332">
                  <c:v>1.390442930275145</c:v>
                </c:pt>
                <c:pt idx="333">
                  <c:v>1.390112061412023</c:v>
                </c:pt>
                <c:pt idx="334">
                  <c:v>1.389773258692202</c:v>
                </c:pt>
                <c:pt idx="335">
                  <c:v>1.389426698132989</c:v>
                </c:pt>
                <c:pt idx="336">
                  <c:v>1.389072554805166</c:v>
                </c:pt>
                <c:pt idx="337">
                  <c:v>1.388711002834676</c:v>
                </c:pt>
                <c:pt idx="338">
                  <c:v>1.388342215404469</c:v>
                </c:pt>
                <c:pt idx="339">
                  <c:v>1.38796636475621</c:v>
                </c:pt>
                <c:pt idx="340">
                  <c:v>1.387583622192</c:v>
                </c:pt>
                <c:pt idx="341">
                  <c:v>1.387194158076188</c:v>
                </c:pt>
                <c:pt idx="342">
                  <c:v>1.386798141837083</c:v>
                </c:pt>
                <c:pt idx="343">
                  <c:v>1.386395741968682</c:v>
                </c:pt>
                <c:pt idx="344">
                  <c:v>1.385987126032466</c:v>
                </c:pt>
                <c:pt idx="345">
                  <c:v>1.385572460659125</c:v>
                </c:pt>
                <c:pt idx="346">
                  <c:v>1.38515191155031</c:v>
                </c:pt>
                <c:pt idx="347">
                  <c:v>1.384725643480384</c:v>
                </c:pt>
                <c:pt idx="348">
                  <c:v>1.384293820298174</c:v>
                </c:pt>
                <c:pt idx="349">
                  <c:v>1.38385660492872</c:v>
                </c:pt>
                <c:pt idx="350">
                  <c:v>1.383414159375</c:v>
                </c:pt>
                <c:pt idx="351">
                  <c:v>1.382966644719742</c:v>
                </c:pt>
                <c:pt idx="352">
                  <c:v>1.382514221127106</c:v>
                </c:pt>
                <c:pt idx="353">
                  <c:v>1.38205704784447</c:v>
                </c:pt>
                <c:pt idx="354">
                  <c:v>1.381595283204162</c:v>
                </c:pt>
                <c:pt idx="355">
                  <c:v>1.38112908462525</c:v>
                </c:pt>
                <c:pt idx="356">
                  <c:v>1.38065860861522</c:v>
                </c:pt>
                <c:pt idx="357">
                  <c:v>1.38018401077178</c:v>
                </c:pt>
                <c:pt idx="358">
                  <c:v>1.379705445784597</c:v>
                </c:pt>
                <c:pt idx="359">
                  <c:v>1.379223067437062</c:v>
                </c:pt>
                <c:pt idx="360">
                  <c:v>1.378737028608008</c:v>
                </c:pt>
                <c:pt idx="361">
                  <c:v>1.378247481273457</c:v>
                </c:pt>
                <c:pt idx="362">
                  <c:v>1.37775457650841</c:v>
                </c:pt>
                <c:pt idx="363">
                  <c:v>1.37725846448859</c:v>
                </c:pt>
                <c:pt idx="364">
                  <c:v>1.376759294492114</c:v>
                </c:pt>
                <c:pt idx="365">
                  <c:v>1.376257214901383</c:v>
                </c:pt>
                <c:pt idx="366">
                  <c:v>1.375752373204678</c:v>
                </c:pt>
                <c:pt idx="367">
                  <c:v>1.375244915998043</c:v>
                </c:pt>
                <c:pt idx="368">
                  <c:v>1.374734988986942</c:v>
                </c:pt>
                <c:pt idx="369">
                  <c:v>1.374222736988057</c:v>
                </c:pt>
                <c:pt idx="370">
                  <c:v>1.373708303931</c:v>
                </c:pt>
                <c:pt idx="371">
                  <c:v>1.37319183286012</c:v>
                </c:pt>
                <c:pt idx="372">
                  <c:v>1.372673465936194</c:v>
                </c:pt>
                <c:pt idx="373">
                  <c:v>1.372153344438218</c:v>
                </c:pt>
                <c:pt idx="374">
                  <c:v>1.371631608765093</c:v>
                </c:pt>
                <c:pt idx="375">
                  <c:v>1.371108398437493</c:v>
                </c:pt>
                <c:pt idx="376">
                  <c:v>1.370583852099502</c:v>
                </c:pt>
                <c:pt idx="377">
                  <c:v>1.370058107520392</c:v>
                </c:pt>
                <c:pt idx="378">
                  <c:v>1.369531301596405</c:v>
                </c:pt>
                <c:pt idx="379">
                  <c:v>1.36900357035248</c:v>
                </c:pt>
                <c:pt idx="380">
                  <c:v>1.368475048944</c:v>
                </c:pt>
                <c:pt idx="381">
                  <c:v>1.367945871658555</c:v>
                </c:pt>
                <c:pt idx="382">
                  <c:v>1.367416171917658</c:v>
                </c:pt>
                <c:pt idx="383">
                  <c:v>1.366886082278557</c:v>
                </c:pt>
                <c:pt idx="384">
                  <c:v>1.36635573443593</c:v>
                </c:pt>
                <c:pt idx="385">
                  <c:v>1.36582525922362</c:v>
                </c:pt>
                <c:pt idx="386">
                  <c:v>1.365294786616481</c:v>
                </c:pt>
                <c:pt idx="387">
                  <c:v>1.36476444573202</c:v>
                </c:pt>
                <c:pt idx="388">
                  <c:v>1.36423436483219</c:v>
                </c:pt>
                <c:pt idx="389">
                  <c:v>1.363704671325143</c:v>
                </c:pt>
                <c:pt idx="390">
                  <c:v>1.363175491767</c:v>
                </c:pt>
                <c:pt idx="391">
                  <c:v>1.362646951863544</c:v>
                </c:pt>
                <c:pt idx="392">
                  <c:v>1.36211917647201</c:v>
                </c:pt>
                <c:pt idx="393">
                  <c:v>1.361592289602826</c:v>
                </c:pt>
                <c:pt idx="394">
                  <c:v>1.361066414421386</c:v>
                </c:pt>
                <c:pt idx="395">
                  <c:v>1.36054167324975</c:v>
                </c:pt>
                <c:pt idx="396">
                  <c:v>1.36001818756843</c:v>
                </c:pt>
                <c:pt idx="397">
                  <c:v>1.359496078018129</c:v>
                </c:pt>
                <c:pt idx="398">
                  <c:v>1.3589754644015</c:v>
                </c:pt>
                <c:pt idx="399">
                  <c:v>1.358456465684858</c:v>
                </c:pt>
                <c:pt idx="400">
                  <c:v>1.357939199999994</c:v>
                </c:pt>
                <c:pt idx="401">
                  <c:v>1.357423784645887</c:v>
                </c:pt>
                <c:pt idx="402">
                  <c:v>1.356910336090427</c:v>
                </c:pt>
                <c:pt idx="403">
                  <c:v>1.356398969972224</c:v>
                </c:pt>
                <c:pt idx="404">
                  <c:v>1.35588980110229</c:v>
                </c:pt>
                <c:pt idx="405">
                  <c:v>1.35538294346588</c:v>
                </c:pt>
                <c:pt idx="406">
                  <c:v>1.354878510224134</c:v>
                </c:pt>
                <c:pt idx="407">
                  <c:v>1.354376613715918</c:v>
                </c:pt>
                <c:pt idx="408">
                  <c:v>1.353877365459517</c:v>
                </c:pt>
                <c:pt idx="409">
                  <c:v>1.353380876154407</c:v>
                </c:pt>
                <c:pt idx="410">
                  <c:v>1.352887255683</c:v>
                </c:pt>
                <c:pt idx="411">
                  <c:v>1.35239661311239</c:v>
                </c:pt>
                <c:pt idx="412">
                  <c:v>1.35190905669613</c:v>
                </c:pt>
                <c:pt idx="413">
                  <c:v>1.351424693875915</c:v>
                </c:pt>
                <c:pt idx="414">
                  <c:v>1.350943631283434</c:v>
                </c:pt>
                <c:pt idx="415">
                  <c:v>1.350465974742007</c:v>
                </c:pt>
                <c:pt idx="416">
                  <c:v>1.349991829268398</c:v>
                </c:pt>
                <c:pt idx="417">
                  <c:v>1.349521299074577</c:v>
                </c:pt>
                <c:pt idx="418">
                  <c:v>1.349054487569455</c:v>
                </c:pt>
                <c:pt idx="419">
                  <c:v>1.34859149736059</c:v>
                </c:pt>
                <c:pt idx="420">
                  <c:v>1.348132430256007</c:v>
                </c:pt>
                <c:pt idx="421">
                  <c:v>1.347677387265865</c:v>
                </c:pt>
                <c:pt idx="422">
                  <c:v>1.347226468604314</c:v>
                </c:pt>
                <c:pt idx="423">
                  <c:v>1.346779773691153</c:v>
                </c:pt>
                <c:pt idx="424">
                  <c:v>1.346337401153624</c:v>
                </c:pt>
                <c:pt idx="425">
                  <c:v>1.34589944882812</c:v>
                </c:pt>
                <c:pt idx="426">
                  <c:v>1.345466013762022</c:v>
                </c:pt>
                <c:pt idx="427">
                  <c:v>1.345037192215337</c:v>
                </c:pt>
                <c:pt idx="428">
                  <c:v>1.344613079662531</c:v>
                </c:pt>
                <c:pt idx="429">
                  <c:v>1.344193770794225</c:v>
                </c:pt>
                <c:pt idx="430">
                  <c:v>1.343779359518995</c:v>
                </c:pt>
                <c:pt idx="431">
                  <c:v>1.343369938965094</c:v>
                </c:pt>
                <c:pt idx="432">
                  <c:v>1.342965601482178</c:v>
                </c:pt>
                <c:pt idx="433">
                  <c:v>1.342566438643102</c:v>
                </c:pt>
                <c:pt idx="434">
                  <c:v>1.342172541245648</c:v>
                </c:pt>
                <c:pt idx="435">
                  <c:v>1.34178399931425</c:v>
                </c:pt>
                <c:pt idx="436">
                  <c:v>1.341400902101806</c:v>
                </c:pt>
                <c:pt idx="437">
                  <c:v>1.341023338091365</c:v>
                </c:pt>
                <c:pt idx="438">
                  <c:v>1.34065139499791</c:v>
                </c:pt>
                <c:pt idx="439">
                  <c:v>1.3402851597701</c:v>
                </c:pt>
                <c:pt idx="440">
                  <c:v>1.339924718591992</c:v>
                </c:pt>
                <c:pt idx="441">
                  <c:v>1.339570156884883</c:v>
                </c:pt>
                <c:pt idx="442">
                  <c:v>1.339221559308922</c:v>
                </c:pt>
                <c:pt idx="443">
                  <c:v>1.338879009764971</c:v>
                </c:pt>
                <c:pt idx="444">
                  <c:v>1.338542591396313</c:v>
                </c:pt>
                <c:pt idx="445">
                  <c:v>1.338212386590376</c:v>
                </c:pt>
                <c:pt idx="446">
                  <c:v>1.33788847698055</c:v>
                </c:pt>
                <c:pt idx="447">
                  <c:v>1.337570943447875</c:v>
                </c:pt>
                <c:pt idx="448">
                  <c:v>1.337259866122814</c:v>
                </c:pt>
                <c:pt idx="449">
                  <c:v>1.33695532438701</c:v>
                </c:pt>
                <c:pt idx="450">
                  <c:v>1.336657396875005</c:v>
                </c:pt>
                <c:pt idx="451">
                  <c:v>1.33636616147604</c:v>
                </c:pt>
                <c:pt idx="452">
                  <c:v>1.336081695335747</c:v>
                </c:pt>
                <c:pt idx="453">
                  <c:v>1.33580407485796</c:v>
                </c:pt>
                <c:pt idx="454">
                  <c:v>1.33553337570641</c:v>
                </c:pt>
                <c:pt idx="455">
                  <c:v>1.335269672806494</c:v>
                </c:pt>
                <c:pt idx="456">
                  <c:v>1.335013040347054</c:v>
                </c:pt>
                <c:pt idx="457">
                  <c:v>1.334763551782063</c:v>
                </c:pt>
                <c:pt idx="458">
                  <c:v>1.334521279832432</c:v>
                </c:pt>
                <c:pt idx="459">
                  <c:v>1.334286296487752</c:v>
                </c:pt>
                <c:pt idx="460">
                  <c:v>1.334058673008005</c:v>
                </c:pt>
                <c:pt idx="461">
                  <c:v>1.333838479925341</c:v>
                </c:pt>
                <c:pt idx="462">
                  <c:v>1.333625787045845</c:v>
                </c:pt>
                <c:pt idx="463">
                  <c:v>1.33342066345127</c:v>
                </c:pt>
                <c:pt idx="464">
                  <c:v>1.333223177500754</c:v>
                </c:pt>
                <c:pt idx="465">
                  <c:v>1.333033396832624</c:v>
                </c:pt>
                <c:pt idx="466">
                  <c:v>1.332851388366118</c:v>
                </c:pt>
                <c:pt idx="467">
                  <c:v>1.332677218303133</c:v>
                </c:pt>
                <c:pt idx="468">
                  <c:v>1.332510952129981</c:v>
                </c:pt>
                <c:pt idx="469">
                  <c:v>1.332352654619141</c:v>
                </c:pt>
                <c:pt idx="470">
                  <c:v>1.332202389831007</c:v>
                </c:pt>
                <c:pt idx="471">
                  <c:v>1.33206022111561</c:v>
                </c:pt>
                <c:pt idx="472">
                  <c:v>1.331926211114423</c:v>
                </c:pt>
                <c:pt idx="473">
                  <c:v>1.331800421762098</c:v>
                </c:pt>
                <c:pt idx="474">
                  <c:v>1.331682914288138</c:v>
                </c:pt>
                <c:pt idx="475">
                  <c:v>1.33157374921875</c:v>
                </c:pt>
                <c:pt idx="476">
                  <c:v>1.331472986378547</c:v>
                </c:pt>
                <c:pt idx="477">
                  <c:v>1.331380684892282</c:v>
                </c:pt>
                <c:pt idx="478">
                  <c:v>1.331296903186645</c:v>
                </c:pt>
                <c:pt idx="479">
                  <c:v>1.331221698991963</c:v>
                </c:pt>
                <c:pt idx="480">
                  <c:v>1.331155129344007</c:v>
                </c:pt>
                <c:pt idx="481">
                  <c:v>1.331097250585638</c:v>
                </c:pt>
                <c:pt idx="482">
                  <c:v>1.3310481183687</c:v>
                </c:pt>
                <c:pt idx="483">
                  <c:v>1.331007787655647</c:v>
                </c:pt>
                <c:pt idx="484">
                  <c:v>1.330976312721362</c:v>
                </c:pt>
                <c:pt idx="485">
                  <c:v>1.330953747154874</c:v>
                </c:pt>
                <c:pt idx="486">
                  <c:v>1.330940143861126</c:v>
                </c:pt>
                <c:pt idx="487">
                  <c:v>1.330935555062711</c:v>
                </c:pt>
                <c:pt idx="488">
                  <c:v>1.33094003230163</c:v>
                </c:pt>
                <c:pt idx="489">
                  <c:v>1.330953626441045</c:v>
                </c:pt>
                <c:pt idx="490">
                  <c:v>1.330976387667</c:v>
                </c:pt>
                <c:pt idx="491">
                  <c:v>1.331008365490228</c:v>
                </c:pt>
                <c:pt idx="492">
                  <c:v>1.331049608747842</c:v>
                </c:pt>
                <c:pt idx="493">
                  <c:v>1.331100165605116</c:v>
                </c:pt>
                <c:pt idx="494">
                  <c:v>1.331160083557226</c:v>
                </c:pt>
                <c:pt idx="495">
                  <c:v>1.331229409431</c:v>
                </c:pt>
                <c:pt idx="496">
                  <c:v>1.33130818938667</c:v>
                </c:pt>
                <c:pt idx="497">
                  <c:v>1.33139646891962</c:v>
                </c:pt>
                <c:pt idx="498">
                  <c:v>1.331494292862099</c:v>
                </c:pt>
                <c:pt idx="499">
                  <c:v>1.331601705385142</c:v>
                </c:pt>
                <c:pt idx="500">
                  <c:v>1.33171875</c:v>
                </c:pt>
                <c:pt idx="501">
                  <c:v>1.331845469560177</c:v>
                </c:pt>
                <c:pt idx="502">
                  <c:v>1.331981906263067</c:v>
                </c:pt>
                <c:pt idx="503">
                  <c:v>1.332128101651715</c:v>
                </c:pt>
                <c:pt idx="504">
                  <c:v>1.33228409661653</c:v>
                </c:pt>
                <c:pt idx="505">
                  <c:v>1.332449931397126</c:v>
                </c:pt>
                <c:pt idx="506">
                  <c:v>1.332625645583974</c:v>
                </c:pt>
                <c:pt idx="507">
                  <c:v>1.33281127812021</c:v>
                </c:pt>
                <c:pt idx="508">
                  <c:v>1.333006867303357</c:v>
                </c:pt>
                <c:pt idx="509">
                  <c:v>1.333212450787097</c:v>
                </c:pt>
                <c:pt idx="510">
                  <c:v>1.333428065583</c:v>
                </c:pt>
                <c:pt idx="511">
                  <c:v>1.333653748062286</c:v>
                </c:pt>
                <c:pt idx="512">
                  <c:v>1.33388953395757</c:v>
                </c:pt>
                <c:pt idx="513">
                  <c:v>1.334135458364614</c:v>
                </c:pt>
                <c:pt idx="514">
                  <c:v>1.334391555744074</c:v>
                </c:pt>
                <c:pt idx="515">
                  <c:v>1.33465785992326</c:v>
                </c:pt>
                <c:pt idx="516">
                  <c:v>1.334934404097838</c:v>
                </c:pt>
                <c:pt idx="517">
                  <c:v>1.335221220833678</c:v>
                </c:pt>
                <c:pt idx="518">
                  <c:v>1.335518342068501</c:v>
                </c:pt>
                <c:pt idx="519">
                  <c:v>1.335825799113681</c:v>
                </c:pt>
                <c:pt idx="520">
                  <c:v>1.336143622656005</c:v>
                </c:pt>
                <c:pt idx="521">
                  <c:v>1.336471842759355</c:v>
                </c:pt>
                <c:pt idx="522">
                  <c:v>1.33681048886656</c:v>
                </c:pt>
                <c:pt idx="523">
                  <c:v>1.33715958980105</c:v>
                </c:pt>
                <c:pt idx="524">
                  <c:v>1.337519173768658</c:v>
                </c:pt>
                <c:pt idx="525">
                  <c:v>1.33788926835937</c:v>
                </c:pt>
                <c:pt idx="526">
                  <c:v>1.338269900549062</c:v>
                </c:pt>
                <c:pt idx="527">
                  <c:v>1.338661096701226</c:v>
                </c:pt>
                <c:pt idx="528">
                  <c:v>1.339062882568766</c:v>
                </c:pt>
                <c:pt idx="529">
                  <c:v>1.339475283295715</c:v>
                </c:pt>
                <c:pt idx="530">
                  <c:v>1.339898323419</c:v>
                </c:pt>
                <c:pt idx="531">
                  <c:v>1.34033202687019</c:v>
                </c:pt>
                <c:pt idx="532">
                  <c:v>1.340776416977218</c:v>
                </c:pt>
                <c:pt idx="533">
                  <c:v>1.341231516466192</c:v>
                </c:pt>
                <c:pt idx="534">
                  <c:v>1.341697347463082</c:v>
                </c:pt>
                <c:pt idx="535">
                  <c:v>1.34217393149551</c:v>
                </c:pt>
                <c:pt idx="536">
                  <c:v>1.342661289494439</c:v>
                </c:pt>
                <c:pt idx="537">
                  <c:v>1.343159441796061</c:v>
                </c:pt>
                <c:pt idx="538">
                  <c:v>1.343668408143349</c:v>
                </c:pt>
                <c:pt idx="539">
                  <c:v>1.344188207687984</c:v>
                </c:pt>
                <c:pt idx="540">
                  <c:v>1.344718858992</c:v>
                </c:pt>
                <c:pt idx="541">
                  <c:v>1.345260380029568</c:v>
                </c:pt>
                <c:pt idx="542">
                  <c:v>1.345812788188762</c:v>
                </c:pt>
                <c:pt idx="543">
                  <c:v>1.346376100273267</c:v>
                </c:pt>
                <c:pt idx="544">
                  <c:v>1.346950332504146</c:v>
                </c:pt>
                <c:pt idx="545">
                  <c:v>1.347535500521626</c:v>
                </c:pt>
                <c:pt idx="546">
                  <c:v>1.34813161938679</c:v>
                </c:pt>
                <c:pt idx="547">
                  <c:v>1.348738703583364</c:v>
                </c:pt>
                <c:pt idx="548">
                  <c:v>1.349356767019448</c:v>
                </c:pt>
                <c:pt idx="549">
                  <c:v>1.349985823029293</c:v>
                </c:pt>
                <c:pt idx="550">
                  <c:v>1.350625884375</c:v>
                </c:pt>
                <c:pt idx="551">
                  <c:v>1.351276963248322</c:v>
                </c:pt>
                <c:pt idx="552">
                  <c:v>1.351939071272386</c:v>
                </c:pt>
                <c:pt idx="553">
                  <c:v>1.35261221950345</c:v>
                </c:pt>
                <c:pt idx="554">
                  <c:v>1.353296418432644</c:v>
                </c:pt>
                <c:pt idx="555">
                  <c:v>1.353991677987744</c:v>
                </c:pt>
                <c:pt idx="556">
                  <c:v>1.354698007534894</c:v>
                </c:pt>
                <c:pt idx="557">
                  <c:v>1.355415415880353</c:v>
                </c:pt>
                <c:pt idx="558">
                  <c:v>1.356143911272283</c:v>
                </c:pt>
                <c:pt idx="559">
                  <c:v>1.356883501402442</c:v>
                </c:pt>
                <c:pt idx="560">
                  <c:v>1.357634193407993</c:v>
                </c:pt>
                <c:pt idx="561">
                  <c:v>1.358395993873236</c:v>
                </c:pt>
                <c:pt idx="562">
                  <c:v>1.359168908831296</c:v>
                </c:pt>
                <c:pt idx="563">
                  <c:v>1.35995294376596</c:v>
                </c:pt>
                <c:pt idx="564">
                  <c:v>1.3607481036134</c:v>
                </c:pt>
                <c:pt idx="565">
                  <c:v>1.361554392763874</c:v>
                </c:pt>
                <c:pt idx="566">
                  <c:v>1.362371815063558</c:v>
                </c:pt>
                <c:pt idx="567">
                  <c:v>1.363200373816228</c:v>
                </c:pt>
                <c:pt idx="568">
                  <c:v>1.36404007178503</c:v>
                </c:pt>
                <c:pt idx="569">
                  <c:v>1.364890911194231</c:v>
                </c:pt>
                <c:pt idx="570">
                  <c:v>1.365752893731005</c:v>
                </c:pt>
                <c:pt idx="571">
                  <c:v>1.3666260205471</c:v>
                </c:pt>
                <c:pt idx="572">
                  <c:v>1.367510292260669</c:v>
                </c:pt>
                <c:pt idx="573">
                  <c:v>1.368405708957988</c:v>
                </c:pt>
                <c:pt idx="574">
                  <c:v>1.369312270195178</c:v>
                </c:pt>
                <c:pt idx="575">
                  <c:v>1.370229975</c:v>
                </c:pt>
                <c:pt idx="576">
                  <c:v>1.371158821873593</c:v>
                </c:pt>
                <c:pt idx="577">
                  <c:v>1.372098808792172</c:v>
                </c:pt>
                <c:pt idx="578">
                  <c:v>1.373049933208886</c:v>
                </c:pt>
                <c:pt idx="579">
                  <c:v>1.37401219205546</c:v>
                </c:pt>
                <c:pt idx="580">
                  <c:v>1.374985581744006</c:v>
                </c:pt>
                <c:pt idx="581">
                  <c:v>1.37597009816873</c:v>
                </c:pt>
                <c:pt idx="582">
                  <c:v>1.37696573670774</c:v>
                </c:pt>
                <c:pt idx="583">
                  <c:v>1.377972492224737</c:v>
                </c:pt>
                <c:pt idx="584">
                  <c:v>1.378990359070802</c:v>
                </c:pt>
                <c:pt idx="585">
                  <c:v>1.38001933108613</c:v>
                </c:pt>
                <c:pt idx="586">
                  <c:v>1.381059401601774</c:v>
                </c:pt>
                <c:pt idx="587">
                  <c:v>1.38211056344141</c:v>
                </c:pt>
                <c:pt idx="588">
                  <c:v>1.383172808923074</c:v>
                </c:pt>
                <c:pt idx="589">
                  <c:v>1.384246129860937</c:v>
                </c:pt>
                <c:pt idx="590">
                  <c:v>1.385330517567</c:v>
                </c:pt>
                <c:pt idx="591">
                  <c:v>1.386425962852918</c:v>
                </c:pt>
                <c:pt idx="592">
                  <c:v>1.387532456031683</c:v>
                </c:pt>
                <c:pt idx="593">
                  <c:v>1.388649986919406</c:v>
                </c:pt>
                <c:pt idx="594">
                  <c:v>1.389778544837066</c:v>
                </c:pt>
                <c:pt idx="595">
                  <c:v>1.39091811861225</c:v>
                </c:pt>
                <c:pt idx="596">
                  <c:v>1.39206869658091</c:v>
                </c:pt>
                <c:pt idx="597">
                  <c:v>1.393230266589109</c:v>
                </c:pt>
                <c:pt idx="598">
                  <c:v>1.394402815994774</c:v>
                </c:pt>
                <c:pt idx="599">
                  <c:v>1.395586331669438</c:v>
                </c:pt>
                <c:pt idx="600">
                  <c:v>1.3967808</c:v>
                </c:pt>
                <c:pt idx="601">
                  <c:v>1.397986206890467</c:v>
                </c:pt>
                <c:pt idx="602">
                  <c:v>1.399202537763714</c:v>
                </c:pt>
                <c:pt idx="603">
                  <c:v>1.400429777563186</c:v>
                </c:pt>
                <c:pt idx="604">
                  <c:v>1.40166791075477</c:v>
                </c:pt>
                <c:pt idx="605">
                  <c:v>1.402916921328376</c:v>
                </c:pt>
                <c:pt idx="606">
                  <c:v>1.404176792799808</c:v>
                </c:pt>
                <c:pt idx="607">
                  <c:v>1.405447508212498</c:v>
                </c:pt>
                <c:pt idx="608">
                  <c:v>1.406729050139163</c:v>
                </c:pt>
                <c:pt idx="609">
                  <c:v>1.408021400683787</c:v>
                </c:pt>
                <c:pt idx="610">
                  <c:v>1.409324541482992</c:v>
                </c:pt>
                <c:pt idx="611">
                  <c:v>1.410638453708176</c:v>
                </c:pt>
                <c:pt idx="612">
                  <c:v>1.411963118067003</c:v>
                </c:pt>
                <c:pt idx="613">
                  <c:v>1.413298514805304</c:v>
                </c:pt>
                <c:pt idx="614">
                  <c:v>1.414644623708714</c:v>
                </c:pt>
                <c:pt idx="615">
                  <c:v>1.4160014241045</c:v>
                </c:pt>
                <c:pt idx="616">
                  <c:v>1.417368894863278</c:v>
                </c:pt>
                <c:pt idx="617">
                  <c:v>1.418747014400768</c:v>
                </c:pt>
                <c:pt idx="618">
                  <c:v>1.420135760679541</c:v>
                </c:pt>
                <c:pt idx="619">
                  <c:v>1.421535111210776</c:v>
                </c:pt>
                <c:pt idx="620">
                  <c:v>1.422945043056</c:v>
                </c:pt>
                <c:pt idx="621">
                  <c:v>1.424365532828845</c:v>
                </c:pt>
                <c:pt idx="622">
                  <c:v>1.425796556696794</c:v>
                </c:pt>
                <c:pt idx="623">
                  <c:v>1.427238090382925</c:v>
                </c:pt>
                <c:pt idx="624">
                  <c:v>1.428690109167698</c:v>
                </c:pt>
                <c:pt idx="625">
                  <c:v>1.430152587890625</c:v>
                </c:pt>
                <c:pt idx="626">
                  <c:v>1.431625500952097</c:v>
                </c:pt>
                <c:pt idx="627">
                  <c:v>1.433108822315116</c:v>
                </c:pt>
                <c:pt idx="628">
                  <c:v>1.434602525507006</c:v>
                </c:pt>
                <c:pt idx="629">
                  <c:v>1.436106583621206</c:v>
                </c:pt>
                <c:pt idx="630">
                  <c:v>1.437620969319</c:v>
                </c:pt>
                <c:pt idx="631">
                  <c:v>1.439145654831274</c:v>
                </c:pt>
                <c:pt idx="632">
                  <c:v>1.440680611960258</c:v>
                </c:pt>
                <c:pt idx="633">
                  <c:v>1.442225812081282</c:v>
                </c:pt>
                <c:pt idx="634">
                  <c:v>1.443781226144522</c:v>
                </c:pt>
                <c:pt idx="635">
                  <c:v>1.445346824676756</c:v>
                </c:pt>
                <c:pt idx="636">
                  <c:v>1.446922577783086</c:v>
                </c:pt>
                <c:pt idx="637">
                  <c:v>1.448508455148745</c:v>
                </c:pt>
                <c:pt idx="638">
                  <c:v>1.45010442604079</c:v>
                </c:pt>
                <c:pt idx="639">
                  <c:v>1.451710459309869</c:v>
                </c:pt>
                <c:pt idx="640">
                  <c:v>1.453326523392</c:v>
                </c:pt>
                <c:pt idx="641">
                  <c:v>1.454952586310264</c:v>
                </c:pt>
                <c:pt idx="642">
                  <c:v>1.456588615676603</c:v>
                </c:pt>
                <c:pt idx="643">
                  <c:v>1.458234578693552</c:v>
                </c:pt>
                <c:pt idx="644">
                  <c:v>1.459890442155975</c:v>
                </c:pt>
                <c:pt idx="645">
                  <c:v>1.461556172452874</c:v>
                </c:pt>
                <c:pt idx="646">
                  <c:v>1.463231735569023</c:v>
                </c:pt>
                <c:pt idx="647">
                  <c:v>1.464917097086855</c:v>
                </c:pt>
                <c:pt idx="648">
                  <c:v>1.466612222188093</c:v>
                </c:pt>
                <c:pt idx="649">
                  <c:v>1.468317075655584</c:v>
                </c:pt>
                <c:pt idx="650">
                  <c:v>1.470031621875</c:v>
                </c:pt>
                <c:pt idx="651">
                  <c:v>1.47175582483662</c:v>
                </c:pt>
                <c:pt idx="652">
                  <c:v>1.473489648137019</c:v>
                </c:pt>
                <c:pt idx="653">
                  <c:v>1.47523305498094</c:v>
                </c:pt>
                <c:pt idx="654">
                  <c:v>1.47698600818289</c:v>
                </c:pt>
                <c:pt idx="655">
                  <c:v>1.478748470169</c:v>
                </c:pt>
                <c:pt idx="656">
                  <c:v>1.480520402978734</c:v>
                </c:pt>
                <c:pt idx="657">
                  <c:v>1.482301768266643</c:v>
                </c:pt>
                <c:pt idx="658">
                  <c:v>1.484092527304117</c:v>
                </c:pt>
                <c:pt idx="659">
                  <c:v>1.485892640981127</c:v>
                </c:pt>
                <c:pt idx="660">
                  <c:v>1.487702069808</c:v>
                </c:pt>
                <c:pt idx="661">
                  <c:v>1.489520773917115</c:v>
                </c:pt>
                <c:pt idx="662">
                  <c:v>1.49134871306473</c:v>
                </c:pt>
                <c:pt idx="663">
                  <c:v>1.49318584663265</c:v>
                </c:pt>
                <c:pt idx="664">
                  <c:v>1.495032133630034</c:v>
                </c:pt>
                <c:pt idx="665">
                  <c:v>1.496887532695126</c:v>
                </c:pt>
                <c:pt idx="666">
                  <c:v>1.498752002096998</c:v>
                </c:pt>
                <c:pt idx="667">
                  <c:v>1.500625499737312</c:v>
                </c:pt>
                <c:pt idx="668">
                  <c:v>1.502507983152062</c:v>
                </c:pt>
                <c:pt idx="669">
                  <c:v>1.504399409513321</c:v>
                </c:pt>
                <c:pt idx="670">
                  <c:v>1.506299735630995</c:v>
                </c:pt>
                <c:pt idx="671">
                  <c:v>1.50820891795459</c:v>
                </c:pt>
                <c:pt idx="672">
                  <c:v>1.510126912574909</c:v>
                </c:pt>
                <c:pt idx="673">
                  <c:v>1.512053675225878</c:v>
                </c:pt>
                <c:pt idx="674">
                  <c:v>1.513989161286223</c:v>
                </c:pt>
                <c:pt idx="675">
                  <c:v>1.51593332578125</c:v>
                </c:pt>
                <c:pt idx="676">
                  <c:v>1.517886123384622</c:v>
                </c:pt>
                <c:pt idx="677">
                  <c:v>1.519847508420062</c:v>
                </c:pt>
                <c:pt idx="678">
                  <c:v>1.521817434863128</c:v>
                </c:pt>
                <c:pt idx="679">
                  <c:v>1.523795856342944</c:v>
                </c:pt>
                <c:pt idx="680">
                  <c:v>1.525782726144</c:v>
                </c:pt>
                <c:pt idx="681">
                  <c:v>1.527777997207818</c:v>
                </c:pt>
                <c:pt idx="682">
                  <c:v>1.529781622134778</c:v>
                </c:pt>
                <c:pt idx="683">
                  <c:v>1.531793553185826</c:v>
                </c:pt>
                <c:pt idx="684">
                  <c:v>1.533813742284237</c:v>
                </c:pt>
                <c:pt idx="685">
                  <c:v>1.535842141017375</c:v>
                </c:pt>
                <c:pt idx="686">
                  <c:v>1.537878700638406</c:v>
                </c:pt>
                <c:pt idx="687">
                  <c:v>1.539923372068082</c:v>
                </c:pt>
                <c:pt idx="688">
                  <c:v>1.54197610589651</c:v>
                </c:pt>
                <c:pt idx="689">
                  <c:v>1.544036852384818</c:v>
                </c:pt>
                <c:pt idx="690">
                  <c:v>1.546105561467008</c:v>
                </c:pt>
                <c:pt idx="691">
                  <c:v>1.548182182751614</c:v>
                </c:pt>
                <c:pt idx="692">
                  <c:v>1.550266665523523</c:v>
                </c:pt>
                <c:pt idx="693">
                  <c:v>1.552358958745697</c:v>
                </c:pt>
                <c:pt idx="694">
                  <c:v>1.554459011060906</c:v>
                </c:pt>
                <c:pt idx="695">
                  <c:v>1.5565667707935</c:v>
                </c:pt>
                <c:pt idx="696">
                  <c:v>1.558682185951155</c:v>
                </c:pt>
                <c:pt idx="697">
                  <c:v>1.5608052042266</c:v>
                </c:pt>
                <c:pt idx="698">
                  <c:v>1.562935772999412</c:v>
                </c:pt>
                <c:pt idx="699">
                  <c:v>1.565073839337728</c:v>
                </c:pt>
                <c:pt idx="700">
                  <c:v>1.56721935</c:v>
                </c:pt>
                <c:pt idx="701">
                  <c:v>1.569372251436758</c:v>
                </c:pt>
                <c:pt idx="702">
                  <c:v>1.571532489792346</c:v>
                </c:pt>
                <c:pt idx="703">
                  <c:v>1.573700010906685</c:v>
                </c:pt>
                <c:pt idx="704">
                  <c:v>1.57587476031701</c:v>
                </c:pt>
                <c:pt idx="705">
                  <c:v>1.578056683259625</c:v>
                </c:pt>
                <c:pt idx="706">
                  <c:v>1.580245724671664</c:v>
                </c:pt>
                <c:pt idx="707">
                  <c:v>1.582441829192794</c:v>
                </c:pt>
                <c:pt idx="708">
                  <c:v>1.584644941167038</c:v>
                </c:pt>
                <c:pt idx="709">
                  <c:v>1.586855004644477</c:v>
                </c:pt>
                <c:pt idx="710">
                  <c:v>1.589071963383</c:v>
                </c:pt>
                <c:pt idx="711">
                  <c:v>1.591295760850066</c:v>
                </c:pt>
                <c:pt idx="712">
                  <c:v>1.593526340224439</c:v>
                </c:pt>
                <c:pt idx="713">
                  <c:v>1.595763644397988</c:v>
                </c:pt>
                <c:pt idx="714">
                  <c:v>1.598007615977354</c:v>
                </c:pt>
                <c:pt idx="715">
                  <c:v>1.60025819728575</c:v>
                </c:pt>
                <c:pt idx="716">
                  <c:v>1.602515330364723</c:v>
                </c:pt>
                <c:pt idx="717">
                  <c:v>1.60477895697586</c:v>
                </c:pt>
                <c:pt idx="718">
                  <c:v>1.607049018602581</c:v>
                </c:pt>
                <c:pt idx="719">
                  <c:v>1.609325456451866</c:v>
                </c:pt>
                <c:pt idx="720">
                  <c:v>1.611608211456</c:v>
                </c:pt>
                <c:pt idx="721">
                  <c:v>1.613897224274335</c:v>
                </c:pt>
                <c:pt idx="722">
                  <c:v>1.616192435295034</c:v>
                </c:pt>
                <c:pt idx="723">
                  <c:v>1.618493784636824</c:v>
                </c:pt>
                <c:pt idx="724">
                  <c:v>1.620801212150738</c:v>
                </c:pt>
                <c:pt idx="725">
                  <c:v>1.623114657421874</c:v>
                </c:pt>
                <c:pt idx="726">
                  <c:v>1.625434059771142</c:v>
                </c:pt>
                <c:pt idx="727">
                  <c:v>1.627759358257006</c:v>
                </c:pt>
                <c:pt idx="728">
                  <c:v>1.630090491677246</c:v>
                </c:pt>
                <c:pt idx="729">
                  <c:v>1.632427398570694</c:v>
                </c:pt>
                <c:pt idx="730">
                  <c:v>1.634770017219</c:v>
                </c:pt>
                <c:pt idx="731">
                  <c:v>1.637118285648364</c:v>
                </c:pt>
                <c:pt idx="732">
                  <c:v>1.639472141631306</c:v>
                </c:pt>
                <c:pt idx="733">
                  <c:v>1.641831522688372</c:v>
                </c:pt>
                <c:pt idx="734">
                  <c:v>1.644196366089962</c:v>
                </c:pt>
                <c:pt idx="735">
                  <c:v>1.646566608858</c:v>
                </c:pt>
                <c:pt idx="736">
                  <c:v>1.648942187767731</c:v>
                </c:pt>
                <c:pt idx="737">
                  <c:v>1.651323039349435</c:v>
                </c:pt>
                <c:pt idx="738">
                  <c:v>1.653709099890229</c:v>
                </c:pt>
                <c:pt idx="739">
                  <c:v>1.656100305435764</c:v>
                </c:pt>
                <c:pt idx="740">
                  <c:v>1.658496591792</c:v>
                </c:pt>
                <c:pt idx="741">
                  <c:v>1.660897894526954</c:v>
                </c:pt>
                <c:pt idx="742">
                  <c:v>1.663304148972442</c:v>
                </c:pt>
                <c:pt idx="743">
                  <c:v>1.665715290225842</c:v>
                </c:pt>
                <c:pt idx="744">
                  <c:v>1.668131253151826</c:v>
                </c:pt>
                <c:pt idx="745">
                  <c:v>1.670551972384125</c:v>
                </c:pt>
                <c:pt idx="746">
                  <c:v>1.67297738232727</c:v>
                </c:pt>
                <c:pt idx="747">
                  <c:v>1.675407417158345</c:v>
                </c:pt>
                <c:pt idx="748">
                  <c:v>1.67784201082874</c:v>
                </c:pt>
                <c:pt idx="749">
                  <c:v>1.680281097065873</c:v>
                </c:pt>
                <c:pt idx="750">
                  <c:v>1.682724609374994</c:v>
                </c:pt>
                <c:pt idx="751">
                  <c:v>1.685172481040902</c:v>
                </c:pt>
                <c:pt idx="752">
                  <c:v>1.687624645129645</c:v>
                </c:pt>
                <c:pt idx="753">
                  <c:v>1.690081034490436</c:v>
                </c:pt>
                <c:pt idx="754">
                  <c:v>1.69254158175713</c:v>
                </c:pt>
                <c:pt idx="755">
                  <c:v>1.69500621935025</c:v>
                </c:pt>
                <c:pt idx="756">
                  <c:v>1.697474879478574</c:v>
                </c:pt>
                <c:pt idx="757">
                  <c:v>1.699947494140934</c:v>
                </c:pt>
                <c:pt idx="758">
                  <c:v>1.70242399512795</c:v>
                </c:pt>
                <c:pt idx="759">
                  <c:v>1.704904314023822</c:v>
                </c:pt>
                <c:pt idx="760">
                  <c:v>1.707388382207992</c:v>
                </c:pt>
                <c:pt idx="761">
                  <c:v>1.709876130857011</c:v>
                </c:pt>
                <c:pt idx="762">
                  <c:v>1.712367490946171</c:v>
                </c:pt>
                <c:pt idx="763">
                  <c:v>1.71486239325134</c:v>
                </c:pt>
                <c:pt idx="764">
                  <c:v>1.717360768350672</c:v>
                </c:pt>
                <c:pt idx="765">
                  <c:v>1.719862546626375</c:v>
                </c:pt>
                <c:pt idx="766">
                  <c:v>1.722367658266438</c:v>
                </c:pt>
                <c:pt idx="767">
                  <c:v>1.724876033266403</c:v>
                </c:pt>
                <c:pt idx="768">
                  <c:v>1.727387601431102</c:v>
                </c:pt>
                <c:pt idx="769">
                  <c:v>1.729902292376403</c:v>
                </c:pt>
                <c:pt idx="770">
                  <c:v>1.732420035531</c:v>
                </c:pt>
                <c:pt idx="771">
                  <c:v>1.73494076013808</c:v>
                </c:pt>
                <c:pt idx="772">
                  <c:v>1.737464395257141</c:v>
                </c:pt>
                <c:pt idx="773">
                  <c:v>1.73999086976577</c:v>
                </c:pt>
                <c:pt idx="774">
                  <c:v>1.742520112361258</c:v>
                </c:pt>
                <c:pt idx="775">
                  <c:v>1.7450520515625</c:v>
                </c:pt>
                <c:pt idx="776">
                  <c:v>1.747586615711657</c:v>
                </c:pt>
                <c:pt idx="777">
                  <c:v>1.750123732975952</c:v>
                </c:pt>
                <c:pt idx="778">
                  <c:v>1.752663331349366</c:v>
                </c:pt>
                <c:pt idx="779">
                  <c:v>1.755205338654435</c:v>
                </c:pt>
                <c:pt idx="780">
                  <c:v>1.757749682543991</c:v>
                </c:pt>
                <c:pt idx="781">
                  <c:v>1.760296290502901</c:v>
                </c:pt>
                <c:pt idx="782">
                  <c:v>1.76284508984982</c:v>
                </c:pt>
                <c:pt idx="783">
                  <c:v>1.765396007738912</c:v>
                </c:pt>
                <c:pt idx="784">
                  <c:v>1.767948971161682</c:v>
                </c:pt>
                <c:pt idx="785">
                  <c:v>1.770503906948626</c:v>
                </c:pt>
                <c:pt idx="786">
                  <c:v>1.773060741771046</c:v>
                </c:pt>
                <c:pt idx="787">
                  <c:v>1.77561940214278</c:v>
                </c:pt>
                <c:pt idx="788">
                  <c:v>1.77817981442195</c:v>
                </c:pt>
                <c:pt idx="789">
                  <c:v>1.780741904812715</c:v>
                </c:pt>
                <c:pt idx="790">
                  <c:v>1.783305599367</c:v>
                </c:pt>
                <c:pt idx="791">
                  <c:v>1.7858708239863</c:v>
                </c:pt>
                <c:pt idx="792">
                  <c:v>1.78843750442337</c:v>
                </c:pt>
                <c:pt idx="793">
                  <c:v>1.791005566283987</c:v>
                </c:pt>
                <c:pt idx="794">
                  <c:v>1.793574935028746</c:v>
                </c:pt>
                <c:pt idx="795">
                  <c:v>1.796145535974756</c:v>
                </c:pt>
                <c:pt idx="796">
                  <c:v>1.79871729429739</c:v>
                </c:pt>
                <c:pt idx="797">
                  <c:v>1.80129013503209</c:v>
                </c:pt>
                <c:pt idx="798">
                  <c:v>1.803863983076054</c:v>
                </c:pt>
                <c:pt idx="799">
                  <c:v>1.806438763190018</c:v>
                </c:pt>
                <c:pt idx="800">
                  <c:v>1.809014399999994</c:v>
                </c:pt>
                <c:pt idx="801">
                  <c:v>1.81159081799904</c:v>
                </c:pt>
                <c:pt idx="802">
                  <c:v>1.814167941548992</c:v>
                </c:pt>
                <c:pt idx="803">
                  <c:v>1.816745694882175</c:v>
                </c:pt>
                <c:pt idx="804">
                  <c:v>1.819324002103245</c:v>
                </c:pt>
                <c:pt idx="805">
                  <c:v>1.82190278719087</c:v>
                </c:pt>
                <c:pt idx="806">
                  <c:v>1.824481973999494</c:v>
                </c:pt>
                <c:pt idx="807">
                  <c:v>1.827061486261078</c:v>
                </c:pt>
                <c:pt idx="808">
                  <c:v>1.829641247586872</c:v>
                </c:pt>
                <c:pt idx="809">
                  <c:v>1.832221181469166</c:v>
                </c:pt>
                <c:pt idx="810">
                  <c:v>1.834801211282994</c:v>
                </c:pt>
                <c:pt idx="811">
                  <c:v>1.837381260287956</c:v>
                </c:pt>
                <c:pt idx="812">
                  <c:v>1.839961251629881</c:v>
                </c:pt>
                <c:pt idx="813">
                  <c:v>1.842541108342684</c:v>
                </c:pt>
                <c:pt idx="814">
                  <c:v>1.845120753349986</c:v>
                </c:pt>
                <c:pt idx="815">
                  <c:v>1.847700109467</c:v>
                </c:pt>
                <c:pt idx="816">
                  <c:v>1.850279099402158</c:v>
                </c:pt>
                <c:pt idx="817">
                  <c:v>1.852857645758948</c:v>
                </c:pt>
                <c:pt idx="818">
                  <c:v>1.855435671037622</c:v>
                </c:pt>
                <c:pt idx="819">
                  <c:v>1.858013097636956</c:v>
                </c:pt>
                <c:pt idx="820">
                  <c:v>1.860589847856</c:v>
                </c:pt>
                <c:pt idx="821">
                  <c:v>1.863165843895826</c:v>
                </c:pt>
                <c:pt idx="822">
                  <c:v>1.865741007861275</c:v>
                </c:pt>
                <c:pt idx="823">
                  <c:v>1.868315261762722</c:v>
                </c:pt>
                <c:pt idx="824">
                  <c:v>1.870888527517784</c:v>
                </c:pt>
                <c:pt idx="825">
                  <c:v>1.873460726953125</c:v>
                </c:pt>
                <c:pt idx="826">
                  <c:v>1.876031781806182</c:v>
                </c:pt>
                <c:pt idx="827">
                  <c:v>1.878601613726896</c:v>
                </c:pt>
                <c:pt idx="828">
                  <c:v>1.881170144279485</c:v>
                </c:pt>
                <c:pt idx="829">
                  <c:v>1.88373729494418</c:v>
                </c:pt>
                <c:pt idx="830">
                  <c:v>1.886302987119</c:v>
                </c:pt>
                <c:pt idx="831">
                  <c:v>1.888867142121454</c:v>
                </c:pt>
                <c:pt idx="832">
                  <c:v>1.891429681190333</c:v>
                </c:pt>
                <c:pt idx="833">
                  <c:v>1.893990525487462</c:v>
                </c:pt>
                <c:pt idx="834">
                  <c:v>1.896549596099402</c:v>
                </c:pt>
                <c:pt idx="835">
                  <c:v>1.89910681403925</c:v>
                </c:pt>
                <c:pt idx="836">
                  <c:v>1.901662100248366</c:v>
                </c:pt>
                <c:pt idx="837">
                  <c:v>1.904215375598126</c:v>
                </c:pt>
                <c:pt idx="838">
                  <c:v>1.906766560891674</c:v>
                </c:pt>
                <c:pt idx="839">
                  <c:v>1.90931557686566</c:v>
                </c:pt>
                <c:pt idx="840">
                  <c:v>1.911862344192</c:v>
                </c:pt>
                <c:pt idx="841">
                  <c:v>1.914406783479643</c:v>
                </c:pt>
                <c:pt idx="842">
                  <c:v>1.916948815276284</c:v>
                </c:pt>
                <c:pt idx="843">
                  <c:v>1.919488360070131</c:v>
                </c:pt>
                <c:pt idx="844">
                  <c:v>1.922025338291666</c:v>
                </c:pt>
                <c:pt idx="845">
                  <c:v>1.924559670315375</c:v>
                </c:pt>
                <c:pt idx="846">
                  <c:v>1.92709127646151</c:v>
                </c:pt>
                <c:pt idx="847">
                  <c:v>1.929620076997834</c:v>
                </c:pt>
                <c:pt idx="848">
                  <c:v>1.93214599214138</c:v>
                </c:pt>
                <c:pt idx="849">
                  <c:v>1.934668942060163</c:v>
                </c:pt>
                <c:pt idx="850">
                  <c:v>1.937188846875006</c:v>
                </c:pt>
                <c:pt idx="851">
                  <c:v>1.939705626661192</c:v>
                </c:pt>
                <c:pt idx="852">
                  <c:v>1.942219201450308</c:v>
                </c:pt>
                <c:pt idx="853">
                  <c:v>1.94472949123192</c:v>
                </c:pt>
                <c:pt idx="854">
                  <c:v>1.94723641595537</c:v>
                </c:pt>
                <c:pt idx="855">
                  <c:v>1.9497398955315</c:v>
                </c:pt>
                <c:pt idx="856">
                  <c:v>1.952239849834414</c:v>
                </c:pt>
                <c:pt idx="857">
                  <c:v>1.954736198703224</c:v>
                </c:pt>
                <c:pt idx="858">
                  <c:v>1.957228861943805</c:v>
                </c:pt>
                <c:pt idx="859">
                  <c:v>1.959717759330517</c:v>
                </c:pt>
                <c:pt idx="860">
                  <c:v>1.962202810608006</c:v>
                </c:pt>
                <c:pt idx="861">
                  <c:v>1.964683935492907</c:v>
                </c:pt>
                <c:pt idx="862">
                  <c:v>1.96716105367561</c:v>
                </c:pt>
                <c:pt idx="863">
                  <c:v>1.969634084822029</c:v>
                </c:pt>
                <c:pt idx="864">
                  <c:v>1.972102948575322</c:v>
                </c:pt>
                <c:pt idx="865">
                  <c:v>1.974567564557635</c:v>
                </c:pt>
                <c:pt idx="866">
                  <c:v>1.977027852371878</c:v>
                </c:pt>
                <c:pt idx="867">
                  <c:v>1.979483731603494</c:v>
                </c:pt>
                <c:pt idx="868">
                  <c:v>1.981935121822147</c:v>
                </c:pt>
                <c:pt idx="869">
                  <c:v>1.98438194258351</c:v>
                </c:pt>
                <c:pt idx="870">
                  <c:v>1.986824113431</c:v>
                </c:pt>
                <c:pt idx="871">
                  <c:v>1.98926155389757</c:v>
                </c:pt>
                <c:pt idx="872">
                  <c:v>1.991694183507394</c:v>
                </c:pt>
                <c:pt idx="873">
                  <c:v>1.994121921777664</c:v>
                </c:pt>
                <c:pt idx="874">
                  <c:v>1.996544688220297</c:v>
                </c:pt>
                <c:pt idx="875">
                  <c:v>1.998962402343756</c:v>
                </c:pt>
                <c:pt idx="876">
                  <c:v>2.0013749836547</c:v>
                </c:pt>
                <c:pt idx="877">
                  <c:v>2.003782351659841</c:v>
                </c:pt>
                <c:pt idx="878">
                  <c:v>2.006184425867605</c:v>
                </c:pt>
                <c:pt idx="879">
                  <c:v>2.00858112578994</c:v>
                </c:pt>
                <c:pt idx="880">
                  <c:v>2.010972370944</c:v>
                </c:pt>
                <c:pt idx="881">
                  <c:v>2.013358080853999</c:v>
                </c:pt>
                <c:pt idx="882">
                  <c:v>2.015738175052858</c:v>
                </c:pt>
                <c:pt idx="883">
                  <c:v>2.018112573084007</c:v>
                </c:pt>
                <c:pt idx="884">
                  <c:v>2.020481194503119</c:v>
                </c:pt>
                <c:pt idx="885">
                  <c:v>2.022843958879874</c:v>
                </c:pt>
                <c:pt idx="886">
                  <c:v>2.025200785799686</c:v>
                </c:pt>
                <c:pt idx="887">
                  <c:v>2.027551594865481</c:v>
                </c:pt>
                <c:pt idx="888">
                  <c:v>2.029896305699389</c:v>
                </c:pt>
                <c:pt idx="889">
                  <c:v>2.032234837944599</c:v>
                </c:pt>
                <c:pt idx="890">
                  <c:v>2.034567111267</c:v>
                </c:pt>
                <c:pt idx="891">
                  <c:v>2.036893045356988</c:v>
                </c:pt>
                <c:pt idx="892">
                  <c:v>2.039212559931203</c:v>
                </c:pt>
                <c:pt idx="893">
                  <c:v>2.041525574734276</c:v>
                </c:pt>
                <c:pt idx="894">
                  <c:v>2.043832009540586</c:v>
                </c:pt>
                <c:pt idx="895">
                  <c:v>2.046131784156012</c:v>
                </c:pt>
                <c:pt idx="896">
                  <c:v>2.048424818419641</c:v>
                </c:pt>
                <c:pt idx="897">
                  <c:v>2.05071103220558</c:v>
                </c:pt>
                <c:pt idx="898">
                  <c:v>2.052990345424694</c:v>
                </c:pt>
                <c:pt idx="899">
                  <c:v>2.055262678026308</c:v>
                </c:pt>
                <c:pt idx="900">
                  <c:v>2.057527950000001</c:v>
                </c:pt>
                <c:pt idx="901">
                  <c:v>2.059786081377341</c:v>
                </c:pt>
                <c:pt idx="902">
                  <c:v>2.062036992233627</c:v>
                </c:pt>
                <c:pt idx="903">
                  <c:v>2.064280602689665</c:v>
                </c:pt>
                <c:pt idx="904">
                  <c:v>2.06651683291349</c:v>
                </c:pt>
                <c:pt idx="905">
                  <c:v>2.068745603122123</c:v>
                </c:pt>
                <c:pt idx="906">
                  <c:v>2.070966833583334</c:v>
                </c:pt>
                <c:pt idx="907">
                  <c:v>2.073180444617383</c:v>
                </c:pt>
                <c:pt idx="908">
                  <c:v>2.075386356598718</c:v>
                </c:pt>
                <c:pt idx="909">
                  <c:v>2.077584489957858</c:v>
                </c:pt>
                <c:pt idx="910">
                  <c:v>2.079774765183</c:v>
                </c:pt>
                <c:pt idx="911">
                  <c:v>2.081957102821846</c:v>
                </c:pt>
                <c:pt idx="912">
                  <c:v>2.084131423483331</c:v>
                </c:pt>
                <c:pt idx="913">
                  <c:v>2.086297647839387</c:v>
                </c:pt>
                <c:pt idx="914">
                  <c:v>2.088455696626634</c:v>
                </c:pt>
                <c:pt idx="915">
                  <c:v>2.090605490648207</c:v>
                </c:pt>
                <c:pt idx="916">
                  <c:v>2.092746950775598</c:v>
                </c:pt>
                <c:pt idx="917">
                  <c:v>2.094879997950037</c:v>
                </c:pt>
                <c:pt idx="918">
                  <c:v>2.097004553184662</c:v>
                </c:pt>
                <c:pt idx="919">
                  <c:v>2.099120537566048</c:v>
                </c:pt>
                <c:pt idx="920">
                  <c:v>2.101227872256011</c:v>
                </c:pt>
                <c:pt idx="921">
                  <c:v>2.10332647849333</c:v>
                </c:pt>
                <c:pt idx="922">
                  <c:v>2.105416277595521</c:v>
                </c:pt>
                <c:pt idx="923">
                  <c:v>2.107497190960604</c:v>
                </c:pt>
                <c:pt idx="924">
                  <c:v>2.109569140068818</c:v>
                </c:pt>
                <c:pt idx="925">
                  <c:v>2.111632046484375</c:v>
                </c:pt>
                <c:pt idx="926">
                  <c:v>2.113685831857222</c:v>
                </c:pt>
                <c:pt idx="927">
                  <c:v>2.115730417924786</c:v>
                </c:pt>
                <c:pt idx="928">
                  <c:v>2.117765726513724</c:v>
                </c:pt>
                <c:pt idx="929">
                  <c:v>2.119791679541675</c:v>
                </c:pt>
                <c:pt idx="930">
                  <c:v>2.121808199018977</c:v>
                </c:pt>
                <c:pt idx="931">
                  <c:v>2.123815207050545</c:v>
                </c:pt>
                <c:pt idx="932">
                  <c:v>2.125812625837378</c:v>
                </c:pt>
                <c:pt idx="933">
                  <c:v>2.127800377678555</c:v>
                </c:pt>
                <c:pt idx="934">
                  <c:v>2.129778384972842</c:v>
                </c:pt>
                <c:pt idx="935">
                  <c:v>2.1317465702205</c:v>
                </c:pt>
                <c:pt idx="936">
                  <c:v>2.133704856025021</c:v>
                </c:pt>
                <c:pt idx="937">
                  <c:v>2.135653165094797</c:v>
                </c:pt>
                <c:pt idx="938">
                  <c:v>2.137591420245109</c:v>
                </c:pt>
                <c:pt idx="939">
                  <c:v>2.139519544399544</c:v>
                </c:pt>
                <c:pt idx="940">
                  <c:v>2.141437460592001</c:v>
                </c:pt>
                <c:pt idx="941">
                  <c:v>2.143345091968335</c:v>
                </c:pt>
                <c:pt idx="942">
                  <c:v>2.145242361788123</c:v>
                </c:pt>
                <c:pt idx="943">
                  <c:v>2.147129193426422</c:v>
                </c:pt>
                <c:pt idx="944">
                  <c:v>2.149005510375506</c:v>
                </c:pt>
                <c:pt idx="945">
                  <c:v>2.150871236246625</c:v>
                </c:pt>
                <c:pt idx="946">
                  <c:v>2.15272629477175</c:v>
                </c:pt>
                <c:pt idx="947">
                  <c:v>2.154570609805325</c:v>
                </c:pt>
                <c:pt idx="948">
                  <c:v>2.156404105326013</c:v>
                </c:pt>
                <c:pt idx="949">
                  <c:v>2.158226705438455</c:v>
                </c:pt>
                <c:pt idx="950">
                  <c:v>2.160038334375</c:v>
                </c:pt>
                <c:pt idx="951">
                  <c:v>2.161838916497482</c:v>
                </c:pt>
                <c:pt idx="952">
                  <c:v>2.163628376298947</c:v>
                </c:pt>
                <c:pt idx="953">
                  <c:v>2.165406638405411</c:v>
                </c:pt>
                <c:pt idx="954">
                  <c:v>2.167173627577626</c:v>
                </c:pt>
                <c:pt idx="955">
                  <c:v>2.168929268712775</c:v>
                </c:pt>
                <c:pt idx="956">
                  <c:v>2.170673486846254</c:v>
                </c:pt>
                <c:pt idx="957">
                  <c:v>2.172406207153514</c:v>
                </c:pt>
                <c:pt idx="958">
                  <c:v>2.17412735495165</c:v>
                </c:pt>
                <c:pt idx="959">
                  <c:v>2.175836855701202</c:v>
                </c:pt>
                <c:pt idx="960">
                  <c:v>2.177534635008</c:v>
                </c:pt>
                <c:pt idx="961">
                  <c:v>2.179220618624791</c:v>
                </c:pt>
                <c:pt idx="962">
                  <c:v>2.180894732453061</c:v>
                </c:pt>
                <c:pt idx="963">
                  <c:v>2.182556902544719</c:v>
                </c:pt>
                <c:pt idx="964">
                  <c:v>2.184207055103961</c:v>
                </c:pt>
                <c:pt idx="965">
                  <c:v>2.185845116488835</c:v>
                </c:pt>
                <c:pt idx="966">
                  <c:v>2.18747101321332</c:v>
                </c:pt>
                <c:pt idx="967">
                  <c:v>2.189084671948583</c:v>
                </c:pt>
                <c:pt idx="968">
                  <c:v>2.190686019525179</c:v>
                </c:pt>
                <c:pt idx="969">
                  <c:v>2.192274982934591</c:v>
                </c:pt>
                <c:pt idx="970">
                  <c:v>2.193851489331</c:v>
                </c:pt>
                <c:pt idx="971">
                  <c:v>2.195415466033057</c:v>
                </c:pt>
                <c:pt idx="972">
                  <c:v>2.196966840525635</c:v>
                </c:pt>
                <c:pt idx="973">
                  <c:v>2.19850554046155</c:v>
                </c:pt>
                <c:pt idx="974">
                  <c:v>2.20003149366334</c:v>
                </c:pt>
                <c:pt idx="975">
                  <c:v>2.201544628125</c:v>
                </c:pt>
                <c:pt idx="976">
                  <c:v>2.203044872013743</c:v>
                </c:pt>
                <c:pt idx="977">
                  <c:v>2.20453215367174</c:v>
                </c:pt>
                <c:pt idx="978">
                  <c:v>2.206006401617845</c:v>
                </c:pt>
                <c:pt idx="979">
                  <c:v>2.207467544549432</c:v>
                </c:pt>
                <c:pt idx="980">
                  <c:v>2.208915511344</c:v>
                </c:pt>
                <c:pt idx="981">
                  <c:v>2.210350231061089</c:v>
                </c:pt>
                <c:pt idx="982">
                  <c:v>2.211771632943899</c:v>
                </c:pt>
                <c:pt idx="983">
                  <c:v>2.21317964642111</c:v>
                </c:pt>
                <c:pt idx="984">
                  <c:v>2.214574201108562</c:v>
                </c:pt>
                <c:pt idx="985">
                  <c:v>2.215955226811125</c:v>
                </c:pt>
                <c:pt idx="986">
                  <c:v>2.217322653524328</c:v>
                </c:pt>
                <c:pt idx="987">
                  <c:v>2.21867641143616</c:v>
                </c:pt>
                <c:pt idx="988">
                  <c:v>2.220016430928819</c:v>
                </c:pt>
                <c:pt idx="989">
                  <c:v>2.22134264258049</c:v>
                </c:pt>
                <c:pt idx="990">
                  <c:v>2.222654977167</c:v>
                </c:pt>
                <c:pt idx="991">
                  <c:v>2.22395336566368</c:v>
                </c:pt>
                <c:pt idx="992">
                  <c:v>2.225237739247054</c:v>
                </c:pt>
                <c:pt idx="993">
                  <c:v>2.226508029296566</c:v>
                </c:pt>
                <c:pt idx="994">
                  <c:v>2.227764167396448</c:v>
                </c:pt>
                <c:pt idx="995">
                  <c:v>2.22900608533725</c:v>
                </c:pt>
                <c:pt idx="996">
                  <c:v>2.23023371511787</c:v>
                </c:pt>
                <c:pt idx="997">
                  <c:v>2.231446988947069</c:v>
                </c:pt>
                <c:pt idx="998">
                  <c:v>2.232645839245317</c:v>
                </c:pt>
                <c:pt idx="999">
                  <c:v>2.233830198646601</c:v>
                </c:pt>
                <c:pt idx="1000">
                  <c:v>2.235</c:v>
                </c:pt>
                <c:pt idx="1001">
                  <c:v>2.236155176371627</c:v>
                </c:pt>
                <c:pt idx="1002">
                  <c:v>2.237295661046267</c:v>
                </c:pt>
                <c:pt idx="1003">
                  <c:v>2.238421387529155</c:v>
                </c:pt>
                <c:pt idx="1004">
                  <c:v>2.23953228954773</c:v>
                </c:pt>
                <c:pt idx="1005">
                  <c:v>2.240628301053375</c:v>
                </c:pt>
                <c:pt idx="1006">
                  <c:v>2.241709356223174</c:v>
                </c:pt>
                <c:pt idx="1007">
                  <c:v>2.242775389461658</c:v>
                </c:pt>
                <c:pt idx="1008">
                  <c:v>2.243826335402561</c:v>
                </c:pt>
                <c:pt idx="1009">
                  <c:v>2.244862128910547</c:v>
                </c:pt>
                <c:pt idx="1010">
                  <c:v>2.245882705083</c:v>
                </c:pt>
                <c:pt idx="1011">
                  <c:v>2.246887999251736</c:v>
                </c:pt>
                <c:pt idx="1012">
                  <c:v>2.247877946984781</c:v>
                </c:pt>
                <c:pt idx="1013">
                  <c:v>2.248852484088052</c:v>
                </c:pt>
                <c:pt idx="1014">
                  <c:v>2.24981154660729</c:v>
                </c:pt>
                <c:pt idx="1015">
                  <c:v>2.2507550708295</c:v>
                </c:pt>
                <c:pt idx="1016">
                  <c:v>2.251682993285026</c:v>
                </c:pt>
                <c:pt idx="1017">
                  <c:v>2.252595250749128</c:v>
                </c:pt>
                <c:pt idx="1018">
                  <c:v>2.253491780243702</c:v>
                </c:pt>
                <c:pt idx="1019">
                  <c:v>2.254372519039136</c:v>
                </c:pt>
                <c:pt idx="1020">
                  <c:v>2.255237404656</c:v>
                </c:pt>
                <c:pt idx="1021">
                  <c:v>2.256086374866803</c:v>
                </c:pt>
                <c:pt idx="1022">
                  <c:v>2.25691936769776</c:v>
                </c:pt>
                <c:pt idx="1023">
                  <c:v>2.257736321430506</c:v>
                </c:pt>
                <c:pt idx="1024">
                  <c:v>2.258537174603858</c:v>
                </c:pt>
                <c:pt idx="1025">
                  <c:v>2.25932186601564</c:v>
                </c:pt>
                <c:pt idx="1026">
                  <c:v>2.260090334724262</c:v>
                </c:pt>
                <c:pt idx="1027">
                  <c:v>2.260842520050677</c:v>
                </c:pt>
                <c:pt idx="1028">
                  <c:v>2.261578361579965</c:v>
                </c:pt>
                <c:pt idx="1029">
                  <c:v>2.262297799163165</c:v>
                </c:pt>
                <c:pt idx="1030">
                  <c:v>2.26300077291902</c:v>
                </c:pt>
                <c:pt idx="1031">
                  <c:v>2.26368722323564</c:v>
                </c:pt>
                <c:pt idx="1032">
                  <c:v>2.264357090772435</c:v>
                </c:pt>
                <c:pt idx="1033">
                  <c:v>2.265010316461644</c:v>
                </c:pt>
                <c:pt idx="1034">
                  <c:v>2.265646841510282</c:v>
                </c:pt>
                <c:pt idx="1035">
                  <c:v>2.26626660740175</c:v>
                </c:pt>
                <c:pt idx="1036">
                  <c:v>2.266869555897646</c:v>
                </c:pt>
                <c:pt idx="1037">
                  <c:v>2.267455629039503</c:v>
                </c:pt>
                <c:pt idx="1038">
                  <c:v>2.268024769150566</c:v>
                </c:pt>
                <c:pt idx="1039">
                  <c:v>2.268576918837454</c:v>
                </c:pt>
                <c:pt idx="1040">
                  <c:v>2.26911202099201</c:v>
                </c:pt>
                <c:pt idx="1041">
                  <c:v>2.269630018793025</c:v>
                </c:pt>
                <c:pt idx="1042">
                  <c:v>2.270130855707987</c:v>
                </c:pt>
                <c:pt idx="1043">
                  <c:v>2.270614475494711</c:v>
                </c:pt>
                <c:pt idx="1044">
                  <c:v>2.271080822203346</c:v>
                </c:pt>
                <c:pt idx="1045">
                  <c:v>2.271529840177881</c:v>
                </c:pt>
                <c:pt idx="1046">
                  <c:v>2.271961474057991</c:v>
                </c:pt>
                <c:pt idx="1047">
                  <c:v>2.272375668780815</c:v>
                </c:pt>
                <c:pt idx="1048">
                  <c:v>2.272772369582654</c:v>
                </c:pt>
                <c:pt idx="1049">
                  <c:v>2.273151522000745</c:v>
                </c:pt>
                <c:pt idx="1050">
                  <c:v>2.273513071875012</c:v>
                </c:pt>
                <c:pt idx="1051">
                  <c:v>2.273856965349772</c:v>
                </c:pt>
                <c:pt idx="1052">
                  <c:v>2.274183148875603</c:v>
                </c:pt>
                <c:pt idx="1053">
                  <c:v>2.274491569210912</c:v>
                </c:pt>
                <c:pt idx="1054">
                  <c:v>2.274782173423838</c:v>
                </c:pt>
                <c:pt idx="1055">
                  <c:v>2.275054908894</c:v>
                </c:pt>
                <c:pt idx="1056">
                  <c:v>2.275309723314094</c:v>
                </c:pt>
                <c:pt idx="1057">
                  <c:v>2.275546564691803</c:v>
                </c:pt>
                <c:pt idx="1058">
                  <c:v>2.275765381351478</c:v>
                </c:pt>
                <c:pt idx="1059">
                  <c:v>2.275966121935892</c:v>
                </c:pt>
                <c:pt idx="1060">
                  <c:v>2.276148735407999</c:v>
                </c:pt>
                <c:pt idx="1061">
                  <c:v>2.276313171052681</c:v>
                </c:pt>
                <c:pt idx="1062">
                  <c:v>2.27645937847849</c:v>
                </c:pt>
                <c:pt idx="1063">
                  <c:v>2.27658730761941</c:v>
                </c:pt>
                <c:pt idx="1064">
                  <c:v>2.276696908736594</c:v>
                </c:pt>
                <c:pt idx="1065">
                  <c:v>2.276788132420123</c:v>
                </c:pt>
                <c:pt idx="1066">
                  <c:v>2.276860929590736</c:v>
                </c:pt>
                <c:pt idx="1067">
                  <c:v>2.27691525150168</c:v>
                </c:pt>
                <c:pt idx="1068">
                  <c:v>2.276951049740221</c:v>
                </c:pt>
                <c:pt idx="1069">
                  <c:v>2.27696827622968</c:v>
                </c:pt>
                <c:pt idx="1070">
                  <c:v>2.276966883231</c:v>
                </c:pt>
                <c:pt idx="1071">
                  <c:v>2.276946823344537</c:v>
                </c:pt>
                <c:pt idx="1072">
                  <c:v>2.276908049511875</c:v>
                </c:pt>
                <c:pt idx="1073">
                  <c:v>2.276850515017438</c:v>
                </c:pt>
                <c:pt idx="1074">
                  <c:v>2.276774173490378</c:v>
                </c:pt>
                <c:pt idx="1075">
                  <c:v>2.276678978906247</c:v>
                </c:pt>
                <c:pt idx="1076">
                  <c:v>2.27656488558878</c:v>
                </c:pt>
                <c:pt idx="1077">
                  <c:v>2.276431848211637</c:v>
                </c:pt>
                <c:pt idx="1078">
                  <c:v>2.276279821800084</c:v>
                </c:pt>
                <c:pt idx="1079">
                  <c:v>2.276108761732925</c:v>
                </c:pt>
                <c:pt idx="1080">
                  <c:v>2.275918623743998</c:v>
                </c:pt>
                <c:pt idx="1081">
                  <c:v>2.275709363924179</c:v>
                </c:pt>
                <c:pt idx="1082">
                  <c:v>2.27548093872294</c:v>
                </c:pt>
                <c:pt idx="1083">
                  <c:v>2.275233304950187</c:v>
                </c:pt>
                <c:pt idx="1084">
                  <c:v>2.274966419778</c:v>
                </c:pt>
                <c:pt idx="1085">
                  <c:v>2.274680240742395</c:v>
                </c:pt>
                <c:pt idx="1086">
                  <c:v>2.274374725744981</c:v>
                </c:pt>
                <c:pt idx="1087">
                  <c:v>2.274049833054832</c:v>
                </c:pt>
                <c:pt idx="1088">
                  <c:v>2.273705521310269</c:v>
                </c:pt>
                <c:pt idx="1089">
                  <c:v>2.2733417495204</c:v>
                </c:pt>
                <c:pt idx="1090">
                  <c:v>2.272958477067</c:v>
                </c:pt>
                <c:pt idx="1091">
                  <c:v>2.272555663706368</c:v>
                </c:pt>
                <c:pt idx="1092">
                  <c:v>2.272133269570883</c:v>
                </c:pt>
                <c:pt idx="1093">
                  <c:v>2.27169125517086</c:v>
                </c:pt>
                <c:pt idx="1094">
                  <c:v>2.271229581396266</c:v>
                </c:pt>
                <c:pt idx="1095">
                  <c:v>2.270748209518499</c:v>
                </c:pt>
                <c:pt idx="1096">
                  <c:v>2.27024710119211</c:v>
                </c:pt>
                <c:pt idx="1097">
                  <c:v>2.26972621845658</c:v>
                </c:pt>
                <c:pt idx="1098">
                  <c:v>2.269185523737981</c:v>
                </c:pt>
                <c:pt idx="1099">
                  <c:v>2.268624979850888</c:v>
                </c:pt>
                <c:pt idx="1100">
                  <c:v>2.26804455000001</c:v>
                </c:pt>
                <c:pt idx="1101">
                  <c:v>2.267444197781928</c:v>
                </c:pt>
                <c:pt idx="1102">
                  <c:v>2.26682388718692</c:v>
                </c:pt>
                <c:pt idx="1103">
                  <c:v>2.26618358260066</c:v>
                </c:pt>
                <c:pt idx="1104">
                  <c:v>2.265523248806001</c:v>
                </c:pt>
                <c:pt idx="1105">
                  <c:v>2.264842850984625</c:v>
                </c:pt>
                <c:pt idx="1106">
                  <c:v>2.264142354719015</c:v>
                </c:pt>
                <c:pt idx="1107">
                  <c:v>2.263421725993966</c:v>
                </c:pt>
                <c:pt idx="1108">
                  <c:v>2.262680931198398</c:v>
                </c:pt>
                <c:pt idx="1109">
                  <c:v>2.26191993712724</c:v>
                </c:pt>
                <c:pt idx="1110">
                  <c:v>2.261138710983001</c:v>
                </c:pt>
                <c:pt idx="1111">
                  <c:v>2.26033722037765</c:v>
                </c:pt>
                <c:pt idx="1112">
                  <c:v>2.259515433334192</c:v>
                </c:pt>
                <c:pt idx="1113">
                  <c:v>2.258673318288754</c:v>
                </c:pt>
                <c:pt idx="1114">
                  <c:v>2.257810844091928</c:v>
                </c:pt>
                <c:pt idx="1115">
                  <c:v>2.25692798001075</c:v>
                </c:pt>
                <c:pt idx="1116">
                  <c:v>2.256024695730478</c:v>
                </c:pt>
                <c:pt idx="1117">
                  <c:v>2.25510096135622</c:v>
                </c:pt>
                <c:pt idx="1118">
                  <c:v>2.254156747414752</c:v>
                </c:pt>
                <c:pt idx="1119">
                  <c:v>2.253192024856226</c:v>
                </c:pt>
                <c:pt idx="1120">
                  <c:v>2.252206765056</c:v>
                </c:pt>
                <c:pt idx="1121">
                  <c:v>2.251200939816293</c:v>
                </c:pt>
                <c:pt idx="1122">
                  <c:v>2.250174521368001</c:v>
                </c:pt>
                <c:pt idx="1123">
                  <c:v>2.249127482372405</c:v>
                </c:pt>
                <c:pt idx="1124">
                  <c:v>2.2480597959229</c:v>
                </c:pt>
                <c:pt idx="1125">
                  <c:v>2.246971435546875</c:v>
                </c:pt>
                <c:pt idx="1126">
                  <c:v>2.245862375207304</c:v>
                </c:pt>
                <c:pt idx="1127">
                  <c:v>2.244732589304568</c:v>
                </c:pt>
                <c:pt idx="1128">
                  <c:v>2.24358205267822</c:v>
                </c:pt>
                <c:pt idx="1129">
                  <c:v>2.24241074060866</c:v>
                </c:pt>
                <c:pt idx="1130">
                  <c:v>2.241218628819</c:v>
                </c:pt>
                <c:pt idx="1131">
                  <c:v>2.240005693476723</c:v>
                </c:pt>
                <c:pt idx="1132">
                  <c:v>2.238771911195461</c:v>
                </c:pt>
                <c:pt idx="1133">
                  <c:v>2.237517259036747</c:v>
                </c:pt>
                <c:pt idx="1134">
                  <c:v>2.23624171451172</c:v>
                </c:pt>
                <c:pt idx="1135">
                  <c:v>2.234945255583</c:v>
                </c:pt>
                <c:pt idx="1136">
                  <c:v>2.23362786066629</c:v>
                </c:pt>
                <c:pt idx="1137">
                  <c:v>2.2322895086322</c:v>
                </c:pt>
                <c:pt idx="1138">
                  <c:v>2.230930178808001</c:v>
                </c:pt>
                <c:pt idx="1139">
                  <c:v>2.229549850979325</c:v>
                </c:pt>
                <c:pt idx="1140">
                  <c:v>2.228148505392001</c:v>
                </c:pt>
                <c:pt idx="1141">
                  <c:v>2.226726122753713</c:v>
                </c:pt>
                <c:pt idx="1142">
                  <c:v>2.225282684235799</c:v>
                </c:pt>
                <c:pt idx="1143">
                  <c:v>2.223818171475002</c:v>
                </c:pt>
                <c:pt idx="1144">
                  <c:v>2.222332566575186</c:v>
                </c:pt>
                <c:pt idx="1145">
                  <c:v>2.220825852109125</c:v>
                </c:pt>
                <c:pt idx="1146">
                  <c:v>2.21929801112023</c:v>
                </c:pt>
                <c:pt idx="1147">
                  <c:v>2.217749027124305</c:v>
                </c:pt>
                <c:pt idx="1148">
                  <c:v>2.216178884111293</c:v>
                </c:pt>
                <c:pt idx="1149">
                  <c:v>2.214587566547054</c:v>
                </c:pt>
                <c:pt idx="1150">
                  <c:v>2.212975059375</c:v>
                </c:pt>
                <c:pt idx="1151">
                  <c:v>2.211341348018064</c:v>
                </c:pt>
                <c:pt idx="1152">
                  <c:v>2.209686418380226</c:v>
                </c:pt>
                <c:pt idx="1153">
                  <c:v>2.208010256848407</c:v>
                </c:pt>
                <c:pt idx="1154">
                  <c:v>2.20631285029409</c:v>
                </c:pt>
                <c:pt idx="1155">
                  <c:v>2.204594186075261</c:v>
                </c:pt>
                <c:pt idx="1156">
                  <c:v>2.20285425203795</c:v>
                </c:pt>
                <c:pt idx="1157">
                  <c:v>2.201093036518094</c:v>
                </c:pt>
                <c:pt idx="1158">
                  <c:v>2.199310528343321</c:v>
                </c:pt>
                <c:pt idx="1159">
                  <c:v>2.197506716834585</c:v>
                </c:pt>
                <c:pt idx="1160">
                  <c:v>2.195681591808</c:v>
                </c:pt>
                <c:pt idx="1161">
                  <c:v>2.193835143576571</c:v>
                </c:pt>
                <c:pt idx="1162">
                  <c:v>2.191967362951946</c:v>
                </c:pt>
                <c:pt idx="1163">
                  <c:v>2.1900782412461</c:v>
                </c:pt>
                <c:pt idx="1164">
                  <c:v>2.188167770273241</c:v>
                </c:pt>
                <c:pt idx="1165">
                  <c:v>2.186235942351387</c:v>
                </c:pt>
                <c:pt idx="1166">
                  <c:v>2.1842827503042</c:v>
                </c:pt>
                <c:pt idx="1167">
                  <c:v>2.182308187462763</c:v>
                </c:pt>
                <c:pt idx="1168">
                  <c:v>2.180312247667282</c:v>
                </c:pt>
                <c:pt idx="1169">
                  <c:v>2.178294925268771</c:v>
                </c:pt>
                <c:pt idx="1170">
                  <c:v>2.176256215130999</c:v>
                </c:pt>
                <c:pt idx="1171">
                  <c:v>2.17419611263205</c:v>
                </c:pt>
                <c:pt idx="1172">
                  <c:v>2.172114613666114</c:v>
                </c:pt>
                <c:pt idx="1173">
                  <c:v>2.170011714645341</c:v>
                </c:pt>
                <c:pt idx="1174">
                  <c:v>2.16788741250143</c:v>
                </c:pt>
                <c:pt idx="1175">
                  <c:v>2.165741704687512</c:v>
                </c:pt>
                <c:pt idx="1176">
                  <c:v>2.163574589179822</c:v>
                </c:pt>
                <c:pt idx="1177">
                  <c:v>2.16138606447952</c:v>
                </c:pt>
                <c:pt idx="1178">
                  <c:v>2.159176129614324</c:v>
                </c:pt>
                <c:pt idx="1179">
                  <c:v>2.1569447841404</c:v>
                </c:pt>
                <c:pt idx="1180">
                  <c:v>2.154692028144</c:v>
                </c:pt>
                <c:pt idx="1181">
                  <c:v>2.152417862243268</c:v>
                </c:pt>
                <c:pt idx="1182">
                  <c:v>2.150122287589985</c:v>
                </c:pt>
                <c:pt idx="1183">
                  <c:v>2.147805305871278</c:v>
                </c:pt>
                <c:pt idx="1184">
                  <c:v>2.145466919311442</c:v>
                </c:pt>
                <c:pt idx="1185">
                  <c:v>2.143107130673624</c:v>
                </c:pt>
                <c:pt idx="1186">
                  <c:v>2.140725943261608</c:v>
                </c:pt>
                <c:pt idx="1187">
                  <c:v>2.138323360921551</c:v>
                </c:pt>
                <c:pt idx="1188">
                  <c:v>2.135899388043707</c:v>
                </c:pt>
                <c:pt idx="1189">
                  <c:v>2.133454029564258</c:v>
                </c:pt>
                <c:pt idx="1190">
                  <c:v>2.130987290967012</c:v>
                </c:pt>
                <c:pt idx="1191">
                  <c:v>2.12849917828506</c:v>
                </c:pt>
                <c:pt idx="1192">
                  <c:v>2.125989698102724</c:v>
                </c:pt>
                <c:pt idx="1193">
                  <c:v>2.123458857557148</c:v>
                </c:pt>
                <c:pt idx="1194">
                  <c:v>2.120906664340106</c:v>
                </c:pt>
                <c:pt idx="1195">
                  <c:v>2.11833312669975</c:v>
                </c:pt>
                <c:pt idx="1196">
                  <c:v>2.115738253442361</c:v>
                </c:pt>
                <c:pt idx="1197">
                  <c:v>2.113122053934049</c:v>
                </c:pt>
                <c:pt idx="1198">
                  <c:v>2.110484538102621</c:v>
                </c:pt>
                <c:pt idx="1199">
                  <c:v>2.10782571643918</c:v>
                </c:pt>
                <c:pt idx="1200">
                  <c:v>2.1051456</c:v>
                </c:pt>
                <c:pt idx="1201">
                  <c:v>2.102444200408207</c:v>
                </c:pt>
                <c:pt idx="1202">
                  <c:v>2.099721529855547</c:v>
                </c:pt>
                <c:pt idx="1203">
                  <c:v>2.096977601104135</c:v>
                </c:pt>
                <c:pt idx="1204">
                  <c:v>2.094212427488193</c:v>
                </c:pt>
                <c:pt idx="1205">
                  <c:v>2.091426022915875</c:v>
                </c:pt>
                <c:pt idx="1206">
                  <c:v>2.088618401870854</c:v>
                </c:pt>
                <c:pt idx="1207">
                  <c:v>2.085789579414238</c:v>
                </c:pt>
                <c:pt idx="1208">
                  <c:v>2.08293957118624</c:v>
                </c:pt>
                <c:pt idx="1209">
                  <c:v>2.080068393407927</c:v>
                </c:pt>
                <c:pt idx="1210">
                  <c:v>2.077176062883001</c:v>
                </c:pt>
                <c:pt idx="1211">
                  <c:v>2.074262596999516</c:v>
                </c:pt>
                <c:pt idx="1212">
                  <c:v>2.07132801373165</c:v>
                </c:pt>
                <c:pt idx="1213">
                  <c:v>2.068372331641444</c:v>
                </c:pt>
                <c:pt idx="1214">
                  <c:v>2.06539556988056</c:v>
                </c:pt>
                <c:pt idx="1215">
                  <c:v>2.062397748192025</c:v>
                </c:pt>
                <c:pt idx="1216">
                  <c:v>2.05937888691192</c:v>
                </c:pt>
                <c:pt idx="1217">
                  <c:v>2.05633900697131</c:v>
                </c:pt>
                <c:pt idx="1218">
                  <c:v>2.053278129897777</c:v>
                </c:pt>
                <c:pt idx="1219">
                  <c:v>2.05019627781734</c:v>
                </c:pt>
                <c:pt idx="1220">
                  <c:v>2.047093473456</c:v>
                </c:pt>
                <c:pt idx="1221">
                  <c:v>2.0439697401418</c:v>
                </c:pt>
                <c:pt idx="1222">
                  <c:v>2.040825101806234</c:v>
                </c:pt>
                <c:pt idx="1223">
                  <c:v>2.037659582986274</c:v>
                </c:pt>
                <c:pt idx="1224">
                  <c:v>2.034473208825941</c:v>
                </c:pt>
                <c:pt idx="1225">
                  <c:v>2.031266005078112</c:v>
                </c:pt>
                <c:pt idx="1226">
                  <c:v>2.028037998106357</c:v>
                </c:pt>
                <c:pt idx="1227">
                  <c:v>2.024789214886461</c:v>
                </c:pt>
                <c:pt idx="1228">
                  <c:v>2.021519683008443</c:v>
                </c:pt>
                <c:pt idx="1229">
                  <c:v>2.018229430678117</c:v>
                </c:pt>
                <c:pt idx="1230">
                  <c:v>2.014918486718998</c:v>
                </c:pt>
                <c:pt idx="1231">
                  <c:v>2.011586880573814</c:v>
                </c:pt>
                <c:pt idx="1232">
                  <c:v>2.008234642306518</c:v>
                </c:pt>
                <c:pt idx="1233">
                  <c:v>2.004861802603823</c:v>
                </c:pt>
                <c:pt idx="1234">
                  <c:v>2.00146839277716</c:v>
                </c:pt>
                <c:pt idx="1235">
                  <c:v>1.998054444764257</c:v>
                </c:pt>
                <c:pt idx="1236">
                  <c:v>1.994619991130926</c:v>
                </c:pt>
                <c:pt idx="1237">
                  <c:v>1.991165065072886</c:v>
                </c:pt>
                <c:pt idx="1238">
                  <c:v>1.987689700417429</c:v>
                </c:pt>
                <c:pt idx="1239">
                  <c:v>1.984193931625224</c:v>
                </c:pt>
                <c:pt idx="1240">
                  <c:v>1.980677793792004</c:v>
                </c:pt>
                <c:pt idx="1241">
                  <c:v>1.977141322650403</c:v>
                </c:pt>
                <c:pt idx="1242">
                  <c:v>1.973584554571647</c:v>
                </c:pt>
                <c:pt idx="1243">
                  <c:v>1.970007526567303</c:v>
                </c:pt>
                <c:pt idx="1244">
                  <c:v>1.966410276291032</c:v>
                </c:pt>
                <c:pt idx="1245">
                  <c:v>1.962792842040375</c:v>
                </c:pt>
                <c:pt idx="1246">
                  <c:v>1.95915526275847</c:v>
                </c:pt>
                <c:pt idx="1247">
                  <c:v>1.9554975780358</c:v>
                </c:pt>
                <c:pt idx="1248">
                  <c:v>1.951819828111934</c:v>
                </c:pt>
                <c:pt idx="1249">
                  <c:v>1.948122053877324</c:v>
                </c:pt>
                <c:pt idx="1250">
                  <c:v>1.944404296874993</c:v>
                </c:pt>
                <c:pt idx="1251">
                  <c:v>1.940666599302351</c:v>
                </c:pt>
                <c:pt idx="1252">
                  <c:v>1.936909004012867</c:v>
                </c:pt>
                <c:pt idx="1253">
                  <c:v>1.93313155451788</c:v>
                </c:pt>
                <c:pt idx="1254">
                  <c:v>1.92933429498833</c:v>
                </c:pt>
                <c:pt idx="1255">
                  <c:v>1.925517270256505</c:v>
                </c:pt>
                <c:pt idx="1256">
                  <c:v>1.921680525817781</c:v>
                </c:pt>
                <c:pt idx="1257">
                  <c:v>1.917824107832377</c:v>
                </c:pt>
                <c:pt idx="1258">
                  <c:v>1.913948063127157</c:v>
                </c:pt>
                <c:pt idx="1259">
                  <c:v>1.910052439197282</c:v>
                </c:pt>
                <c:pt idx="1260">
                  <c:v>1.906137284208006</c:v>
                </c:pt>
                <c:pt idx="1261">
                  <c:v>1.902202646996462</c:v>
                </c:pt>
                <c:pt idx="1262">
                  <c:v>1.898248577073372</c:v>
                </c:pt>
                <c:pt idx="1263">
                  <c:v>1.8942751246248</c:v>
                </c:pt>
                <c:pt idx="1264">
                  <c:v>1.89028234051388</c:v>
                </c:pt>
                <c:pt idx="1265">
                  <c:v>1.886270276282625</c:v>
                </c:pt>
                <c:pt idx="1266">
                  <c:v>1.882238984153644</c:v>
                </c:pt>
                <c:pt idx="1267">
                  <c:v>1.878188517031857</c:v>
                </c:pt>
                <c:pt idx="1268">
                  <c:v>1.874118928506313</c:v>
                </c:pt>
                <c:pt idx="1269">
                  <c:v>1.870030272851862</c:v>
                </c:pt>
                <c:pt idx="1270">
                  <c:v>1.865922605030992</c:v>
                </c:pt>
                <c:pt idx="1271">
                  <c:v>1.86179598069553</c:v>
                </c:pt>
                <c:pt idx="1272">
                  <c:v>1.857650456188355</c:v>
                </c:pt>
                <c:pt idx="1273">
                  <c:v>1.853486088545218</c:v>
                </c:pt>
                <c:pt idx="1274">
                  <c:v>1.849302935496458</c:v>
                </c:pt>
                <c:pt idx="1275">
                  <c:v>1.845101055468749</c:v>
                </c:pt>
                <c:pt idx="1276">
                  <c:v>1.840880507586868</c:v>
                </c:pt>
                <c:pt idx="1277">
                  <c:v>1.836641351675402</c:v>
                </c:pt>
                <c:pt idx="1278">
                  <c:v>1.832383648260565</c:v>
                </c:pt>
                <c:pt idx="1279">
                  <c:v>1.828107458571895</c:v>
                </c:pt>
                <c:pt idx="1280">
                  <c:v>1.823812844544</c:v>
                </c:pt>
                <c:pt idx="1281">
                  <c:v>1.819499868818359</c:v>
                </c:pt>
                <c:pt idx="1282">
                  <c:v>1.815168594745018</c:v>
                </c:pt>
                <c:pt idx="1283">
                  <c:v>1.810819086384367</c:v>
                </c:pt>
                <c:pt idx="1284">
                  <c:v>1.806451408508882</c:v>
                </c:pt>
                <c:pt idx="1285">
                  <c:v>1.802065626604875</c:v>
                </c:pt>
                <c:pt idx="1286">
                  <c:v>1.797661806874246</c:v>
                </c:pt>
                <c:pt idx="1287">
                  <c:v>1.793240016236231</c:v>
                </c:pt>
                <c:pt idx="1288">
                  <c:v>1.78880032232915</c:v>
                </c:pt>
                <c:pt idx="1289">
                  <c:v>1.784342793512158</c:v>
                </c:pt>
                <c:pt idx="1290">
                  <c:v>1.779867498867</c:v>
                </c:pt>
                <c:pt idx="1291">
                  <c:v>1.775374508199748</c:v>
                </c:pt>
                <c:pt idx="1292">
                  <c:v>1.770863892042556</c:v>
                </c:pt>
                <c:pt idx="1293">
                  <c:v>1.766335721655437</c:v>
                </c:pt>
                <c:pt idx="1294">
                  <c:v>1.761790069027944</c:v>
                </c:pt>
                <c:pt idx="1295">
                  <c:v>1.757227006881</c:v>
                </c:pt>
                <c:pt idx="1296">
                  <c:v>1.75264660866859</c:v>
                </c:pt>
                <c:pt idx="1297">
                  <c:v>1.74804894857954</c:v>
                </c:pt>
                <c:pt idx="1298">
                  <c:v>1.743434101539253</c:v>
                </c:pt>
                <c:pt idx="1299">
                  <c:v>1.738802143211468</c:v>
                </c:pt>
                <c:pt idx="1300">
                  <c:v>1.73415315</c:v>
                </c:pt>
                <c:pt idx="1301">
                  <c:v>1.729487199050496</c:v>
                </c:pt>
                <c:pt idx="1302">
                  <c:v>1.724804368252179</c:v>
                </c:pt>
                <c:pt idx="1303">
                  <c:v>1.720104736239624</c:v>
                </c:pt>
                <c:pt idx="1304">
                  <c:v>1.715388382394442</c:v>
                </c:pt>
                <c:pt idx="1305">
                  <c:v>1.710655386847125</c:v>
                </c:pt>
                <c:pt idx="1306">
                  <c:v>1.705905830478694</c:v>
                </c:pt>
                <c:pt idx="1307">
                  <c:v>1.701139794922528</c:v>
                </c:pt>
                <c:pt idx="1308">
                  <c:v>1.696357362566088</c:v>
                </c:pt>
                <c:pt idx="1309">
                  <c:v>1.691558616552617</c:v>
                </c:pt>
                <c:pt idx="1310">
                  <c:v>1.686743640783</c:v>
                </c:pt>
                <c:pt idx="1311">
                  <c:v>1.681912519917406</c:v>
                </c:pt>
                <c:pt idx="1312">
                  <c:v>1.67706533937709</c:v>
                </c:pt>
                <c:pt idx="1313">
                  <c:v>1.67220218534614</c:v>
                </c:pt>
                <c:pt idx="1314">
                  <c:v>1.667323144773194</c:v>
                </c:pt>
                <c:pt idx="1315">
                  <c:v>1.66242830537325</c:v>
                </c:pt>
                <c:pt idx="1316">
                  <c:v>1.657517755629358</c:v>
                </c:pt>
                <c:pt idx="1317">
                  <c:v>1.652591584794397</c:v>
                </c:pt>
                <c:pt idx="1318">
                  <c:v>1.647649882892821</c:v>
                </c:pt>
                <c:pt idx="1319">
                  <c:v>1.642692740722406</c:v>
                </c:pt>
                <c:pt idx="1320">
                  <c:v>1.637720249856</c:v>
                </c:pt>
                <c:pt idx="1321">
                  <c:v>1.63273250264328</c:v>
                </c:pt>
                <c:pt idx="1322">
                  <c:v>1.627729592212463</c:v>
                </c:pt>
                <c:pt idx="1323">
                  <c:v>1.622711612472157</c:v>
                </c:pt>
                <c:pt idx="1324">
                  <c:v>1.617678658112971</c:v>
                </c:pt>
                <c:pt idx="1325">
                  <c:v>1.612630824609376</c:v>
                </c:pt>
                <c:pt idx="1326">
                  <c:v>1.607568208221381</c:v>
                </c:pt>
                <c:pt idx="1327">
                  <c:v>1.602490905996348</c:v>
                </c:pt>
                <c:pt idx="1328">
                  <c:v>1.597399015770679</c:v>
                </c:pt>
                <c:pt idx="1329">
                  <c:v>1.592292636171636</c:v>
                </c:pt>
                <c:pt idx="1330">
                  <c:v>1.587171866619</c:v>
                </c:pt>
                <c:pt idx="1331">
                  <c:v>1.582036807326904</c:v>
                </c:pt>
                <c:pt idx="1332">
                  <c:v>1.576887559305545</c:v>
                </c:pt>
                <c:pt idx="1333">
                  <c:v>1.571724224362907</c:v>
                </c:pt>
                <c:pt idx="1334">
                  <c:v>1.566546905106602</c:v>
                </c:pt>
                <c:pt idx="1335">
                  <c:v>1.561355704945506</c:v>
                </c:pt>
                <c:pt idx="1336">
                  <c:v>1.556150728091573</c:v>
                </c:pt>
                <c:pt idx="1337">
                  <c:v>1.550932079561581</c:v>
                </c:pt>
                <c:pt idx="1338">
                  <c:v>1.545699865178868</c:v>
                </c:pt>
                <c:pt idx="1339">
                  <c:v>1.540454191575103</c:v>
                </c:pt>
                <c:pt idx="1340">
                  <c:v>1.535195166192</c:v>
                </c:pt>
                <c:pt idx="1341">
                  <c:v>1.529922897283086</c:v>
                </c:pt>
                <c:pt idx="1342">
                  <c:v>1.524637493915482</c:v>
                </c:pt>
                <c:pt idx="1343">
                  <c:v>1.519339065971581</c:v>
                </c:pt>
                <c:pt idx="1344">
                  <c:v>1.514027724150871</c:v>
                </c:pt>
                <c:pt idx="1345">
                  <c:v>1.50870357997163</c:v>
                </c:pt>
                <c:pt idx="1346">
                  <c:v>1.503366745772708</c:v>
                </c:pt>
                <c:pt idx="1347">
                  <c:v>1.498017334715291</c:v>
                </c:pt>
                <c:pt idx="1348">
                  <c:v>1.492655460784576</c:v>
                </c:pt>
                <c:pt idx="1349">
                  <c:v>1.487281238791613</c:v>
                </c:pt>
                <c:pt idx="1350">
                  <c:v>1.481894784374987</c:v>
                </c:pt>
                <c:pt idx="1351">
                  <c:v>1.476496214002635</c:v>
                </c:pt>
                <c:pt idx="1352">
                  <c:v>1.471085644973508</c:v>
                </c:pt>
                <c:pt idx="1353">
                  <c:v>1.465663195419359</c:v>
                </c:pt>
                <c:pt idx="1354">
                  <c:v>1.46022898430657</c:v>
                </c:pt>
                <c:pt idx="1355">
                  <c:v>1.454783131437754</c:v>
                </c:pt>
                <c:pt idx="1356">
                  <c:v>1.449325757453606</c:v>
                </c:pt>
                <c:pt idx="1357">
                  <c:v>1.443856983834674</c:v>
                </c:pt>
                <c:pt idx="1358">
                  <c:v>1.438376932902998</c:v>
                </c:pt>
                <c:pt idx="1359">
                  <c:v>1.432885727823962</c:v>
                </c:pt>
                <c:pt idx="1360">
                  <c:v>1.427383492607992</c:v>
                </c:pt>
                <c:pt idx="1361">
                  <c:v>1.421870352112339</c:v>
                </c:pt>
                <c:pt idx="1362">
                  <c:v>1.41634643204281</c:v>
                </c:pt>
                <c:pt idx="1363">
                  <c:v>1.410811858955472</c:v>
                </c:pt>
                <c:pt idx="1364">
                  <c:v>1.405266760258514</c:v>
                </c:pt>
                <c:pt idx="1365">
                  <c:v>1.399711264213875</c:v>
                </c:pt>
                <c:pt idx="1366">
                  <c:v>1.394145499939078</c:v>
                </c:pt>
                <c:pt idx="1367">
                  <c:v>1.388569597408942</c:v>
                </c:pt>
                <c:pt idx="1368">
                  <c:v>1.38298368745734</c:v>
                </c:pt>
                <c:pt idx="1369">
                  <c:v>1.377387901778958</c:v>
                </c:pt>
                <c:pt idx="1370">
                  <c:v>1.371782372930999</c:v>
                </c:pt>
                <c:pt idx="1371">
                  <c:v>1.366167234335024</c:v>
                </c:pt>
                <c:pt idx="1372">
                  <c:v>1.360542620278601</c:v>
                </c:pt>
                <c:pt idx="1373">
                  <c:v>1.354908665917109</c:v>
                </c:pt>
                <c:pt idx="1374">
                  <c:v>1.349265507275498</c:v>
                </c:pt>
                <c:pt idx="1375">
                  <c:v>1.343613281249994</c:v>
                </c:pt>
                <c:pt idx="1376">
                  <c:v>1.337952125609902</c:v>
                </c:pt>
                <c:pt idx="1377">
                  <c:v>1.332282178999297</c:v>
                </c:pt>
                <c:pt idx="1378">
                  <c:v>1.326603580938806</c:v>
                </c:pt>
                <c:pt idx="1379">
                  <c:v>1.320916471827381</c:v>
                </c:pt>
                <c:pt idx="1380">
                  <c:v>1.315220992943995</c:v>
                </c:pt>
                <c:pt idx="1381">
                  <c:v>1.309517286449448</c:v>
                </c:pt>
                <c:pt idx="1382">
                  <c:v>1.303805495388058</c:v>
                </c:pt>
                <c:pt idx="1383">
                  <c:v>1.298085763689458</c:v>
                </c:pt>
                <c:pt idx="1384">
                  <c:v>1.292358236170322</c:v>
                </c:pt>
                <c:pt idx="1385">
                  <c:v>1.286623058536124</c:v>
                </c:pt>
                <c:pt idx="1386">
                  <c:v>1.280880377382886</c:v>
                </c:pt>
                <c:pt idx="1387">
                  <c:v>1.27513034019892</c:v>
                </c:pt>
                <c:pt idx="1388">
                  <c:v>1.26937309536659</c:v>
                </c:pt>
                <c:pt idx="1389">
                  <c:v>1.263608792164039</c:v>
                </c:pt>
                <c:pt idx="1390">
                  <c:v>1.257837580767</c:v>
                </c:pt>
                <c:pt idx="1391">
                  <c:v>1.252059612250432</c:v>
                </c:pt>
                <c:pt idx="1392">
                  <c:v>1.246275038590402</c:v>
                </c:pt>
                <c:pt idx="1393">
                  <c:v>1.240484012665725</c:v>
                </c:pt>
                <c:pt idx="1394">
                  <c:v>1.234686688259784</c:v>
                </c:pt>
                <c:pt idx="1395">
                  <c:v>1.22888322006225</c:v>
                </c:pt>
                <c:pt idx="1396">
                  <c:v>1.22307376367083</c:v>
                </c:pt>
                <c:pt idx="1397">
                  <c:v>1.21725847559303</c:v>
                </c:pt>
                <c:pt idx="1398">
                  <c:v>1.211437513247892</c:v>
                </c:pt>
                <c:pt idx="1399">
                  <c:v>1.205611034967757</c:v>
                </c:pt>
                <c:pt idx="1400">
                  <c:v>1.199779199999998</c:v>
                </c:pt>
                <c:pt idx="1401">
                  <c:v>1.193942168508794</c:v>
                </c:pt>
                <c:pt idx="1402">
                  <c:v>1.188100101576838</c:v>
                </c:pt>
                <c:pt idx="1403">
                  <c:v>1.182253161207124</c:v>
                </c:pt>
                <c:pt idx="1404">
                  <c:v>1.17640151032469</c:v>
                </c:pt>
                <c:pt idx="1405">
                  <c:v>1.170545312778376</c:v>
                </c:pt>
                <c:pt idx="1406">
                  <c:v>1.164684733342534</c:v>
                </c:pt>
                <c:pt idx="1407">
                  <c:v>1.158819937718824</c:v>
                </c:pt>
                <c:pt idx="1408">
                  <c:v>1.152951092537916</c:v>
                </c:pt>
                <c:pt idx="1409">
                  <c:v>1.147078365361306</c:v>
                </c:pt>
                <c:pt idx="1410">
                  <c:v>1.141201924683007</c:v>
                </c:pt>
                <c:pt idx="1411">
                  <c:v>1.135321939931301</c:v>
                </c:pt>
                <c:pt idx="1412">
                  <c:v>1.12943858147053</c:v>
                </c:pt>
                <c:pt idx="1413">
                  <c:v>1.12355202060283</c:v>
                </c:pt>
                <c:pt idx="1414">
                  <c:v>1.117662429569835</c:v>
                </c:pt>
                <c:pt idx="1415">
                  <c:v>1.111769981554494</c:v>
                </c:pt>
                <c:pt idx="1416">
                  <c:v>1.105874850682798</c:v>
                </c:pt>
                <c:pt idx="1417">
                  <c:v>1.099977212025479</c:v>
                </c:pt>
                <c:pt idx="1418">
                  <c:v>1.094077241599862</c:v>
                </c:pt>
                <c:pt idx="1419">
                  <c:v>1.088175116371496</c:v>
                </c:pt>
                <c:pt idx="1420">
                  <c:v>1.082271014256</c:v>
                </c:pt>
                <c:pt idx="1421">
                  <c:v>1.076365114120771</c:v>
                </c:pt>
                <c:pt idx="1422">
                  <c:v>1.070457595786725</c:v>
                </c:pt>
                <c:pt idx="1423">
                  <c:v>1.064548640030054</c:v>
                </c:pt>
                <c:pt idx="1424">
                  <c:v>1.058638428584017</c:v>
                </c:pt>
                <c:pt idx="1425">
                  <c:v>1.052727144140624</c:v>
                </c:pt>
                <c:pt idx="1426">
                  <c:v>1.046814970352424</c:v>
                </c:pt>
                <c:pt idx="1427">
                  <c:v>1.040902091834237</c:v>
                </c:pt>
                <c:pt idx="1428">
                  <c:v>1.034988694164924</c:v>
                </c:pt>
                <c:pt idx="1429">
                  <c:v>1.029074963889124</c:v>
                </c:pt>
                <c:pt idx="1430">
                  <c:v>1.023161088518994</c:v>
                </c:pt>
                <c:pt idx="1431">
                  <c:v>1.017247256535994</c:v>
                </c:pt>
                <c:pt idx="1432">
                  <c:v>1.011333657392568</c:v>
                </c:pt>
                <c:pt idx="1433">
                  <c:v>1.005420481514</c:v>
                </c:pt>
                <c:pt idx="1434">
                  <c:v>0.999507920300039</c:v>
                </c:pt>
                <c:pt idx="1435">
                  <c:v>0.993596166126747</c:v>
                </c:pt>
                <c:pt idx="1436">
                  <c:v>0.98768541234821</c:v>
                </c:pt>
                <c:pt idx="1437">
                  <c:v>0.981775853298269</c:v>
                </c:pt>
                <c:pt idx="1438">
                  <c:v>0.975867684292308</c:v>
                </c:pt>
                <c:pt idx="1439">
                  <c:v>0.969961101628993</c:v>
                </c:pt>
                <c:pt idx="1440">
                  <c:v>0.964056302592</c:v>
                </c:pt>
                <c:pt idx="1441">
                  <c:v>0.958153485451782</c:v>
                </c:pt>
                <c:pt idx="1442">
                  <c:v>0.952252849467322</c:v>
                </c:pt>
                <c:pt idx="1443">
                  <c:v>0.946354594887872</c:v>
                </c:pt>
                <c:pt idx="1444">
                  <c:v>0.940458922954706</c:v>
                </c:pt>
                <c:pt idx="1445">
                  <c:v>0.934566035902876</c:v>
                </c:pt>
                <c:pt idx="1446">
                  <c:v>0.92867613696295</c:v>
                </c:pt>
                <c:pt idx="1447">
                  <c:v>0.922789430362776</c:v>
                </c:pt>
                <c:pt idx="1448">
                  <c:v>0.916906121329213</c:v>
                </c:pt>
                <c:pt idx="1449">
                  <c:v>0.911026416089902</c:v>
                </c:pt>
                <c:pt idx="1450">
                  <c:v>0.905150521875001</c:v>
                </c:pt>
                <c:pt idx="1451">
                  <c:v>0.899278646918933</c:v>
                </c:pt>
                <c:pt idx="1452">
                  <c:v>0.893411000462146</c:v>
                </c:pt>
                <c:pt idx="1453">
                  <c:v>0.887547792752859</c:v>
                </c:pt>
                <c:pt idx="1454">
                  <c:v>0.881689235048812</c:v>
                </c:pt>
                <c:pt idx="1455">
                  <c:v>0.875835539619003</c:v>
                </c:pt>
                <c:pt idx="1456">
                  <c:v>0.869986919745453</c:v>
                </c:pt>
                <c:pt idx="1457">
                  <c:v>0.86414358972496</c:v>
                </c:pt>
                <c:pt idx="1458">
                  <c:v>0.858305764870838</c:v>
                </c:pt>
                <c:pt idx="1459">
                  <c:v>0.852473661514652</c:v>
                </c:pt>
                <c:pt idx="1460">
                  <c:v>0.846647497008006</c:v>
                </c:pt>
                <c:pt idx="1461">
                  <c:v>0.84082748972424</c:v>
                </c:pt>
                <c:pt idx="1462">
                  <c:v>0.835013859060249</c:v>
                </c:pt>
                <c:pt idx="1463">
                  <c:v>0.829206825438168</c:v>
                </c:pt>
                <c:pt idx="1464">
                  <c:v>0.823406610307152</c:v>
                </c:pt>
                <c:pt idx="1465">
                  <c:v>0.817613436145129</c:v>
                </c:pt>
                <c:pt idx="1466">
                  <c:v>0.811827526460522</c:v>
                </c:pt>
                <c:pt idx="1467">
                  <c:v>0.806049105794033</c:v>
                </c:pt>
                <c:pt idx="1468">
                  <c:v>0.80027839972038</c:v>
                </c:pt>
                <c:pt idx="1469">
                  <c:v>0.79451563485004</c:v>
                </c:pt>
                <c:pt idx="1470">
                  <c:v>0.788761038830999</c:v>
                </c:pt>
                <c:pt idx="1471">
                  <c:v>0.783014840350509</c:v>
                </c:pt>
                <c:pt idx="1472">
                  <c:v>0.777277269136835</c:v>
                </c:pt>
                <c:pt idx="1473">
                  <c:v>0.771548555960999</c:v>
                </c:pt>
                <c:pt idx="1474">
                  <c:v>0.765828932638547</c:v>
                </c:pt>
                <c:pt idx="1475">
                  <c:v>0.760118632031251</c:v>
                </c:pt>
                <c:pt idx="1476">
                  <c:v>0.754417888048942</c:v>
                </c:pt>
                <c:pt idx="1477">
                  <c:v>0.748726935651186</c:v>
                </c:pt>
                <c:pt idx="1478">
                  <c:v>0.743046010849045</c:v>
                </c:pt>
                <c:pt idx="1479">
                  <c:v>0.737375350706868</c:v>
                </c:pt>
                <c:pt idx="1480">
                  <c:v>0.731715193344001</c:v>
                </c:pt>
                <c:pt idx="1481">
                  <c:v>0.726065777936541</c:v>
                </c:pt>
                <c:pt idx="1482">
                  <c:v>0.720427344719098</c:v>
                </c:pt>
                <c:pt idx="1483">
                  <c:v>0.714800134986548</c:v>
                </c:pt>
                <c:pt idx="1484">
                  <c:v>0.709184391095761</c:v>
                </c:pt>
                <c:pt idx="1485">
                  <c:v>0.703580356467375</c:v>
                </c:pt>
                <c:pt idx="1486">
                  <c:v>0.697988275587526</c:v>
                </c:pt>
                <c:pt idx="1487">
                  <c:v>0.69240839400961</c:v>
                </c:pt>
                <c:pt idx="1488">
                  <c:v>0.686840958356029</c:v>
                </c:pt>
                <c:pt idx="1489">
                  <c:v>0.681286216319939</c:v>
                </c:pt>
                <c:pt idx="1490">
                  <c:v>0.67574441666701</c:v>
                </c:pt>
                <c:pt idx="1491">
                  <c:v>0.670215809237129</c:v>
                </c:pt>
                <c:pt idx="1492">
                  <c:v>0.664700644946242</c:v>
                </c:pt>
                <c:pt idx="1493">
                  <c:v>0.659199175788017</c:v>
                </c:pt>
                <c:pt idx="1494">
                  <c:v>0.653711654835626</c:v>
                </c:pt>
                <c:pt idx="1495">
                  <c:v>0.648238336243504</c:v>
                </c:pt>
                <c:pt idx="1496">
                  <c:v>0.642779475249076</c:v>
                </c:pt>
                <c:pt idx="1497">
                  <c:v>0.637335328174521</c:v>
                </c:pt>
                <c:pt idx="1498">
                  <c:v>0.631906152428539</c:v>
                </c:pt>
                <c:pt idx="1499">
                  <c:v>0.62649220650805</c:v>
                </c:pt>
                <c:pt idx="1500">
                  <c:v>0.621093750000003</c:v>
                </c:pt>
                <c:pt idx="1501">
                  <c:v>0.615711043583083</c:v>
                </c:pt>
                <c:pt idx="1502">
                  <c:v>0.610344349029465</c:v>
                </c:pt>
                <c:pt idx="1503">
                  <c:v>0.604993929206605</c:v>
                </c:pt>
                <c:pt idx="1504">
                  <c:v>0.599660048078931</c:v>
                </c:pt>
                <c:pt idx="1505">
                  <c:v>0.594342970709622</c:v>
                </c:pt>
                <c:pt idx="1506">
                  <c:v>0.589042963262374</c:v>
                </c:pt>
                <c:pt idx="1507">
                  <c:v>0.583760293003109</c:v>
                </c:pt>
                <c:pt idx="1508">
                  <c:v>0.578495228301758</c:v>
                </c:pt>
                <c:pt idx="1509">
                  <c:v>0.573248038634003</c:v>
                </c:pt>
                <c:pt idx="1510">
                  <c:v>0.568018994583001</c:v>
                </c:pt>
                <c:pt idx="1511">
                  <c:v>0.562808367841185</c:v>
                </c:pt>
                <c:pt idx="1512">
                  <c:v>0.55761643121197</c:v>
                </c:pt>
                <c:pt idx="1513">
                  <c:v>0.552443458611518</c:v>
                </c:pt>
                <c:pt idx="1514">
                  <c:v>0.547289725070475</c:v>
                </c:pt>
                <c:pt idx="1515">
                  <c:v>0.54215550673575</c:v>
                </c:pt>
                <c:pt idx="1516">
                  <c:v>0.537041080872237</c:v>
                </c:pt>
                <c:pt idx="1517">
                  <c:v>0.531946725864578</c:v>
                </c:pt>
                <c:pt idx="1518">
                  <c:v>0.5268727212189</c:v>
                </c:pt>
                <c:pt idx="1519">
                  <c:v>0.521819347564589</c:v>
                </c:pt>
                <c:pt idx="1520">
                  <c:v>0.516786886656002</c:v>
                </c:pt>
                <c:pt idx="1521">
                  <c:v>0.511775621374255</c:v>
                </c:pt>
                <c:pt idx="1522">
                  <c:v>0.506785835728954</c:v>
                </c:pt>
                <c:pt idx="1523">
                  <c:v>0.501817814859942</c:v>
                </c:pt>
                <c:pt idx="1524">
                  <c:v>0.49687184503906</c:v>
                </c:pt>
                <c:pt idx="1525">
                  <c:v>0.491948213671876</c:v>
                </c:pt>
                <c:pt idx="1526">
                  <c:v>0.487047209299463</c:v>
                </c:pt>
                <c:pt idx="1527">
                  <c:v>0.482169121600125</c:v>
                </c:pt>
                <c:pt idx="1528">
                  <c:v>0.477314241391169</c:v>
                </c:pt>
                <c:pt idx="1529">
                  <c:v>0.472482860630618</c:v>
                </c:pt>
                <c:pt idx="1530">
                  <c:v>0.467675272419</c:v>
                </c:pt>
                <c:pt idx="1531">
                  <c:v>0.462891771001083</c:v>
                </c:pt>
                <c:pt idx="1532">
                  <c:v>0.458132651767617</c:v>
                </c:pt>
                <c:pt idx="1533">
                  <c:v>0.453398211257092</c:v>
                </c:pt>
                <c:pt idx="1534">
                  <c:v>0.448688747157483</c:v>
                </c:pt>
                <c:pt idx="1535">
                  <c:v>0.444004558307999</c:v>
                </c:pt>
                <c:pt idx="1536">
                  <c:v>0.439345944700848</c:v>
                </c:pt>
                <c:pt idx="1537">
                  <c:v>0.434713207482957</c:v>
                </c:pt>
                <c:pt idx="1538">
                  <c:v>0.43010664895775</c:v>
                </c:pt>
                <c:pt idx="1539">
                  <c:v>0.425526572586885</c:v>
                </c:pt>
                <c:pt idx="1540">
                  <c:v>0.420973282992002</c:v>
                </c:pt>
                <c:pt idx="1541">
                  <c:v>0.416447085956474</c:v>
                </c:pt>
                <c:pt idx="1542">
                  <c:v>0.411948288427162</c:v>
                </c:pt>
                <c:pt idx="1543">
                  <c:v>0.40747719851616</c:v>
                </c:pt>
                <c:pt idx="1544">
                  <c:v>0.403034125502546</c:v>
                </c:pt>
                <c:pt idx="1545">
                  <c:v>0.398619379834127</c:v>
                </c:pt>
                <c:pt idx="1546">
                  <c:v>0.39423327312919</c:v>
                </c:pt>
                <c:pt idx="1547">
                  <c:v>0.389876118178266</c:v>
                </c:pt>
                <c:pt idx="1548">
                  <c:v>0.385548228945855</c:v>
                </c:pt>
                <c:pt idx="1549">
                  <c:v>0.381249920572191</c:v>
                </c:pt>
                <c:pt idx="1550">
                  <c:v>0.376981509375002</c:v>
                </c:pt>
                <c:pt idx="1551">
                  <c:v>0.372743312851222</c:v>
                </c:pt>
                <c:pt idx="1552">
                  <c:v>0.368535649678786</c:v>
                </c:pt>
                <c:pt idx="1553">
                  <c:v>0.364358839718353</c:v>
                </c:pt>
                <c:pt idx="1554">
                  <c:v>0.360213204015051</c:v>
                </c:pt>
                <c:pt idx="1555">
                  <c:v>0.356099064800251</c:v>
                </c:pt>
                <c:pt idx="1556">
                  <c:v>0.352016745493292</c:v>
                </c:pt>
                <c:pt idx="1557">
                  <c:v>0.347966570703255</c:v>
                </c:pt>
                <c:pt idx="1558">
                  <c:v>0.34394886623068</c:v>
                </c:pt>
                <c:pt idx="1559">
                  <c:v>0.339963959069348</c:v>
                </c:pt>
                <c:pt idx="1560">
                  <c:v>0.336012177408002</c:v>
                </c:pt>
                <c:pt idx="1561">
                  <c:v>0.332093850632131</c:v>
                </c:pt>
                <c:pt idx="1562">
                  <c:v>0.328209309325692</c:v>
                </c:pt>
                <c:pt idx="1563">
                  <c:v>0.324358885272864</c:v>
                </c:pt>
                <c:pt idx="1564">
                  <c:v>0.320542911459794</c:v>
                </c:pt>
                <c:pt idx="1565">
                  <c:v>0.316761722076374</c:v>
                </c:pt>
                <c:pt idx="1566">
                  <c:v>0.313015652517957</c:v>
                </c:pt>
                <c:pt idx="1567">
                  <c:v>0.309305039387122</c:v>
                </c:pt>
                <c:pt idx="1568">
                  <c:v>0.305630220495422</c:v>
                </c:pt>
                <c:pt idx="1569">
                  <c:v>0.301991534865131</c:v>
                </c:pt>
                <c:pt idx="1570">
                  <c:v>0.298389322731</c:v>
                </c:pt>
                <c:pt idx="1571">
                  <c:v>0.294823925542003</c:v>
                </c:pt>
                <c:pt idx="1572">
                  <c:v>0.291295685963075</c:v>
                </c:pt>
                <c:pt idx="1573">
                  <c:v>0.287804947876889</c:v>
                </c:pt>
                <c:pt idx="1574">
                  <c:v>0.284352056385578</c:v>
                </c:pt>
                <c:pt idx="1575">
                  <c:v>0.280937357812499</c:v>
                </c:pt>
                <c:pt idx="1576">
                  <c:v>0.277561199703981</c:v>
                </c:pt>
                <c:pt idx="1577">
                  <c:v>0.274223930831069</c:v>
                </c:pt>
                <c:pt idx="1578">
                  <c:v>0.270925901191287</c:v>
                </c:pt>
                <c:pt idx="1579">
                  <c:v>0.267667462010359</c:v>
                </c:pt>
                <c:pt idx="1580">
                  <c:v>0.264448965744</c:v>
                </c:pt>
                <c:pt idx="1581">
                  <c:v>0.261270766079629</c:v>
                </c:pt>
                <c:pt idx="1582">
                  <c:v>0.258133217938138</c:v>
                </c:pt>
                <c:pt idx="1583">
                  <c:v>0.255036677475638</c:v>
                </c:pt>
                <c:pt idx="1584">
                  <c:v>0.251981502085202</c:v>
                </c:pt>
                <c:pt idx="1585">
                  <c:v>0.248968050398624</c:v>
                </c:pt>
                <c:pt idx="1586">
                  <c:v>0.245996682288166</c:v>
                </c:pt>
                <c:pt idx="1587">
                  <c:v>0.2430677588683</c:v>
                </c:pt>
                <c:pt idx="1588">
                  <c:v>0.24018164249747</c:v>
                </c:pt>
                <c:pt idx="1589">
                  <c:v>0.237338696779827</c:v>
                </c:pt>
                <c:pt idx="1590">
                  <c:v>0.234539286567003</c:v>
                </c:pt>
                <c:pt idx="1591">
                  <c:v>0.231783777959819</c:v>
                </c:pt>
                <c:pt idx="1592">
                  <c:v>0.229072538310082</c:v>
                </c:pt>
                <c:pt idx="1593">
                  <c:v>0.226405936222306</c:v>
                </c:pt>
                <c:pt idx="1594">
                  <c:v>0.223784341555466</c:v>
                </c:pt>
                <c:pt idx="1595">
                  <c:v>0.221208125424749</c:v>
                </c:pt>
                <c:pt idx="1596">
                  <c:v>0.218677660203309</c:v>
                </c:pt>
                <c:pt idx="1597">
                  <c:v>0.216193319524007</c:v>
                </c:pt>
                <c:pt idx="1598">
                  <c:v>0.213755478281173</c:v>
                </c:pt>
                <c:pt idx="1599">
                  <c:v>0.211364512632338</c:v>
                </c:pt>
                <c:pt idx="1600">
                  <c:v>0.209020800000002</c:v>
                </c:pt>
                <c:pt idx="1601">
                  <c:v>0.206724719073368</c:v>
                </c:pt>
                <c:pt idx="1602">
                  <c:v>0.204476649810106</c:v>
                </c:pt>
                <c:pt idx="1603">
                  <c:v>0.202276973438094</c:v>
                </c:pt>
                <c:pt idx="1604">
                  <c:v>0.200126072457168</c:v>
                </c:pt>
                <c:pt idx="1605">
                  <c:v>0.198024330640874</c:v>
                </c:pt>
                <c:pt idx="1606">
                  <c:v>0.195972133038215</c:v>
                </c:pt>
                <c:pt idx="1607">
                  <c:v>0.193969865975399</c:v>
                </c:pt>
                <c:pt idx="1608">
                  <c:v>0.192017917057597</c:v>
                </c:pt>
                <c:pt idx="1609">
                  <c:v>0.190116675170687</c:v>
                </c:pt>
                <c:pt idx="1610">
                  <c:v>0.188266530483</c:v>
                </c:pt>
                <c:pt idx="1611">
                  <c:v>0.186467874447076</c:v>
                </c:pt>
                <c:pt idx="1612">
                  <c:v>0.18472109980141</c:v>
                </c:pt>
                <c:pt idx="1613">
                  <c:v>0.183026600572205</c:v>
                </c:pt>
                <c:pt idx="1614">
                  <c:v>0.181384772075113</c:v>
                </c:pt>
                <c:pt idx="1615">
                  <c:v>0.179796010917001</c:v>
                </c:pt>
                <c:pt idx="1616">
                  <c:v>0.178260714997675</c:v>
                </c:pt>
                <c:pt idx="1617">
                  <c:v>0.176779283511667</c:v>
                </c:pt>
                <c:pt idx="1618">
                  <c:v>0.175352116949938</c:v>
                </c:pt>
                <c:pt idx="1619">
                  <c:v>0.173979617101674</c:v>
                </c:pt>
                <c:pt idx="1620">
                  <c:v>0.172662187056</c:v>
                </c:pt>
                <c:pt idx="1621">
                  <c:v>0.171400231203745</c:v>
                </c:pt>
                <c:pt idx="1622">
                  <c:v>0.170194155239195</c:v>
                </c:pt>
                <c:pt idx="1623">
                  <c:v>0.169044366161835</c:v>
                </c:pt>
                <c:pt idx="1624">
                  <c:v>0.167951272278097</c:v>
                </c:pt>
                <c:pt idx="1625">
                  <c:v>0.166915283203125</c:v>
                </c:pt>
                <c:pt idx="1626">
                  <c:v>0.1659368098625</c:v>
                </c:pt>
                <c:pt idx="1627">
                  <c:v>0.165016264494017</c:v>
                </c:pt>
                <c:pt idx="1628">
                  <c:v>0.164154060649405</c:v>
                </c:pt>
                <c:pt idx="1629">
                  <c:v>0.163350613196104</c:v>
                </c:pt>
                <c:pt idx="1630">
                  <c:v>0.162606338318998</c:v>
                </c:pt>
                <c:pt idx="1631">
                  <c:v>0.161921653522173</c:v>
                </c:pt>
                <c:pt idx="1632">
                  <c:v>0.161296977630658</c:v>
                </c:pt>
                <c:pt idx="1633">
                  <c:v>0.160732730792184</c:v>
                </c:pt>
                <c:pt idx="1634">
                  <c:v>0.160229334478923</c:v>
                </c:pt>
                <c:pt idx="1635">
                  <c:v>0.159787211489252</c:v>
                </c:pt>
                <c:pt idx="1636">
                  <c:v>0.159406785949487</c:v>
                </c:pt>
                <c:pt idx="1637">
                  <c:v>0.159088483315647</c:v>
                </c:pt>
                <c:pt idx="1638">
                  <c:v>0.158832730375189</c:v>
                </c:pt>
                <c:pt idx="1639">
                  <c:v>0.158639955248775</c:v>
                </c:pt>
                <c:pt idx="1640">
                  <c:v>0.158510587392001</c:v>
                </c:pt>
                <c:pt idx="1641">
                  <c:v>0.158445057597165</c:v>
                </c:pt>
                <c:pt idx="1642">
                  <c:v>0.158443797995003</c:v>
                </c:pt>
                <c:pt idx="1643">
                  <c:v>0.158507242056453</c:v>
                </c:pt>
                <c:pt idx="1644">
                  <c:v>0.158635824594385</c:v>
                </c:pt>
                <c:pt idx="1645">
                  <c:v>0.158829981765375</c:v>
                </c:pt>
                <c:pt idx="1646">
                  <c:v>0.159090151071432</c:v>
                </c:pt>
                <c:pt idx="1647">
                  <c:v>0.159416771361754</c:v>
                </c:pt>
                <c:pt idx="1648">
                  <c:v>0.159810282834494</c:v>
                </c:pt>
                <c:pt idx="1649">
                  <c:v>0.160271127038483</c:v>
                </c:pt>
                <c:pt idx="1650">
                  <c:v>0.160799746874999</c:v>
                </c:pt>
                <c:pt idx="1651">
                  <c:v>0.16139658659951</c:v>
                </c:pt>
                <c:pt idx="1652">
                  <c:v>0.162062091823426</c:v>
                </c:pt>
                <c:pt idx="1653">
                  <c:v>0.162796709515841</c:v>
                </c:pt>
                <c:pt idx="1654">
                  <c:v>0.163600888005287</c:v>
                </c:pt>
                <c:pt idx="1655">
                  <c:v>0.164475076981499</c:v>
                </c:pt>
                <c:pt idx="1656">
                  <c:v>0.165419727497135</c:v>
                </c:pt>
                <c:pt idx="1657">
                  <c:v>0.166435291969544</c:v>
                </c:pt>
                <c:pt idx="1658">
                  <c:v>0.167522224182517</c:v>
                </c:pt>
                <c:pt idx="1659">
                  <c:v>0.168680979288032</c:v>
                </c:pt>
                <c:pt idx="1660">
                  <c:v>0.169912013808</c:v>
                </c:pt>
                <c:pt idx="1661">
                  <c:v>0.171215785636023</c:v>
                </c:pt>
                <c:pt idx="1662">
                  <c:v>0.172592754039129</c:v>
                </c:pt>
                <c:pt idx="1663">
                  <c:v>0.174043379659548</c:v>
                </c:pt>
                <c:pt idx="1664">
                  <c:v>0.175568124516434</c:v>
                </c:pt>
                <c:pt idx="1665">
                  <c:v>0.177167452007627</c:v>
                </c:pt>
                <c:pt idx="1666">
                  <c:v>0.178841826911399</c:v>
                </c:pt>
                <c:pt idx="1667">
                  <c:v>0.180591715388211</c:v>
                </c:pt>
                <c:pt idx="1668">
                  <c:v>0.182417584982459</c:v>
                </c:pt>
                <c:pt idx="1669">
                  <c:v>0.18431990462422</c:v>
                </c:pt>
                <c:pt idx="1670">
                  <c:v>0.186299144631001</c:v>
                </c:pt>
                <c:pt idx="1671">
                  <c:v>0.188355776709489</c:v>
                </c:pt>
                <c:pt idx="1672">
                  <c:v>0.190490273957314</c:v>
                </c:pt>
                <c:pt idx="1673">
                  <c:v>0.192703110864776</c:v>
                </c:pt>
                <c:pt idx="1674">
                  <c:v>0.194994763316616</c:v>
                </c:pt>
                <c:pt idx="1675">
                  <c:v>0.197365708593751</c:v>
                </c:pt>
                <c:pt idx="1676">
                  <c:v>0.199816425375025</c:v>
                </c:pt>
                <c:pt idx="1677">
                  <c:v>0.202347393738963</c:v>
                </c:pt>
                <c:pt idx="1678">
                  <c:v>0.204959095165526</c:v>
                </c:pt>
                <c:pt idx="1679">
                  <c:v>0.207652012537846</c:v>
                </c:pt>
                <c:pt idx="1680">
                  <c:v>0.210426630144</c:v>
                </c:pt>
                <c:pt idx="1681">
                  <c:v>0.213283433678717</c:v>
                </c:pt>
                <c:pt idx="1682">
                  <c:v>0.216222910245179</c:v>
                </c:pt>
                <c:pt idx="1683">
                  <c:v>0.219245548356726</c:v>
                </c:pt>
                <c:pt idx="1684">
                  <c:v>0.222351837938641</c:v>
                </c:pt>
                <c:pt idx="1685">
                  <c:v>0.225542270329876</c:v>
                </c:pt>
                <c:pt idx="1686">
                  <c:v>0.228817338284805</c:v>
                </c:pt>
                <c:pt idx="1687">
                  <c:v>0.232177535974991</c:v>
                </c:pt>
                <c:pt idx="1688">
                  <c:v>0.235623358990908</c:v>
                </c:pt>
                <c:pt idx="1689">
                  <c:v>0.239155304343718</c:v>
                </c:pt>
                <c:pt idx="1690">
                  <c:v>0.242773870467004</c:v>
                </c:pt>
                <c:pt idx="1691">
                  <c:v>0.246479557218506</c:v>
                </c:pt>
                <c:pt idx="1692">
                  <c:v>0.25027286588192</c:v>
                </c:pt>
                <c:pt idx="1693">
                  <c:v>0.254154299168593</c:v>
                </c:pt>
                <c:pt idx="1694">
                  <c:v>0.258124361219308</c:v>
                </c:pt>
                <c:pt idx="1695">
                  <c:v>0.262183557605999</c:v>
                </c:pt>
                <c:pt idx="1696">
                  <c:v>0.266332395333552</c:v>
                </c:pt>
                <c:pt idx="1697">
                  <c:v>0.270571382841497</c:v>
                </c:pt>
                <c:pt idx="1698">
                  <c:v>0.274901030005817</c:v>
                </c:pt>
                <c:pt idx="1699">
                  <c:v>0.279321848140625</c:v>
                </c:pt>
                <c:pt idx="1700">
                  <c:v>0.28383435</c:v>
                </c:pt>
                <c:pt idx="1701">
                  <c:v>0.288439049779659</c:v>
                </c:pt>
                <c:pt idx="1702">
                  <c:v>0.293136463118748</c:v>
                </c:pt>
                <c:pt idx="1703">
                  <c:v>0.297927107101586</c:v>
                </c:pt>
                <c:pt idx="1704">
                  <c:v>0.30281150025941</c:v>
                </c:pt>
                <c:pt idx="1705">
                  <c:v>0.307790162572126</c:v>
                </c:pt>
                <c:pt idx="1706">
                  <c:v>0.312863615470055</c:v>
                </c:pt>
                <c:pt idx="1707">
                  <c:v>0.318032381835692</c:v>
                </c:pt>
                <c:pt idx="1708">
                  <c:v>0.323296986005442</c:v>
                </c:pt>
                <c:pt idx="1709">
                  <c:v>0.328657953771376</c:v>
                </c:pt>
                <c:pt idx="1710">
                  <c:v>0.334115812383001</c:v>
                </c:pt>
                <c:pt idx="1711">
                  <c:v>0.339671090548963</c:v>
                </c:pt>
                <c:pt idx="1712">
                  <c:v>0.345324318438855</c:v>
                </c:pt>
                <c:pt idx="1713">
                  <c:v>0.351076027684897</c:v>
                </c:pt>
                <c:pt idx="1714">
                  <c:v>0.356926751383757</c:v>
                </c:pt>
                <c:pt idx="1715">
                  <c:v>0.362877024098251</c:v>
                </c:pt>
                <c:pt idx="1716">
                  <c:v>0.368927381859121</c:v>
                </c:pt>
                <c:pt idx="1717">
                  <c:v>0.375078362166757</c:v>
                </c:pt>
                <c:pt idx="1718">
                  <c:v>0.381330503992984</c:v>
                </c:pt>
                <c:pt idx="1719">
                  <c:v>0.387684347782768</c:v>
                </c:pt>
                <c:pt idx="1720">
                  <c:v>0.394140435455997</c:v>
                </c:pt>
                <c:pt idx="1721">
                  <c:v>0.400699310409233</c:v>
                </c:pt>
                <c:pt idx="1722">
                  <c:v>0.407361517517434</c:v>
                </c:pt>
                <c:pt idx="1723">
                  <c:v>0.414127603135725</c:v>
                </c:pt>
                <c:pt idx="1724">
                  <c:v>0.420998115101136</c:v>
                </c:pt>
                <c:pt idx="1725">
                  <c:v>0.427973602734376</c:v>
                </c:pt>
                <c:pt idx="1726">
                  <c:v>0.435054616841544</c:v>
                </c:pt>
                <c:pt idx="1727">
                  <c:v>0.442241709715906</c:v>
                </c:pt>
                <c:pt idx="1728">
                  <c:v>0.449535435139647</c:v>
                </c:pt>
                <c:pt idx="1729">
                  <c:v>0.456936348385592</c:v>
                </c:pt>
                <c:pt idx="1730">
                  <c:v>0.464445006219004</c:v>
                </c:pt>
                <c:pt idx="1731">
                  <c:v>0.472061966899265</c:v>
                </c:pt>
                <c:pt idx="1732">
                  <c:v>0.479787790181698</c:v>
                </c:pt>
                <c:pt idx="1733">
                  <c:v>0.487623037319273</c:v>
                </c:pt>
                <c:pt idx="1734">
                  <c:v>0.495568271064365</c:v>
                </c:pt>
                <c:pt idx="1735">
                  <c:v>0.503624055670503</c:v>
                </c:pt>
                <c:pt idx="1736">
                  <c:v>0.51179095689413</c:v>
                </c:pt>
                <c:pt idx="1737">
                  <c:v>0.520069541996332</c:v>
                </c:pt>
                <c:pt idx="1738">
                  <c:v>0.528460379744623</c:v>
                </c:pt>
                <c:pt idx="1739">
                  <c:v>0.536964040414662</c:v>
                </c:pt>
                <c:pt idx="1740">
                  <c:v>0.545581095791991</c:v>
                </c:pt>
                <c:pt idx="1741">
                  <c:v>0.55431211917385</c:v>
                </c:pt>
                <c:pt idx="1742">
                  <c:v>0.563157685370842</c:v>
                </c:pt>
                <c:pt idx="1743">
                  <c:v>0.572118370708741</c:v>
                </c:pt>
                <c:pt idx="1744">
                  <c:v>0.581194753030224</c:v>
                </c:pt>
                <c:pt idx="1745">
                  <c:v>0.590387411696626</c:v>
                </c:pt>
                <c:pt idx="1746">
                  <c:v>0.599696927589668</c:v>
                </c:pt>
                <c:pt idx="1747">
                  <c:v>0.609123883113239</c:v>
                </c:pt>
                <c:pt idx="1748">
                  <c:v>0.618668862195139</c:v>
                </c:pt>
                <c:pt idx="1749">
                  <c:v>0.628332450288775</c:v>
                </c:pt>
                <c:pt idx="1750">
                  <c:v>0.638115234375002</c:v>
                </c:pt>
                <c:pt idx="1751">
                  <c:v>0.648017802963806</c:v>
                </c:pt>
                <c:pt idx="1752">
                  <c:v>0.658040746096066</c:v>
                </c:pt>
                <c:pt idx="1753">
                  <c:v>0.668184655345334</c:v>
                </c:pt>
                <c:pt idx="1754">
                  <c:v>0.678450123819526</c:v>
                </c:pt>
                <c:pt idx="1755">
                  <c:v>0.688837746162753</c:v>
                </c:pt>
                <c:pt idx="1756">
                  <c:v>0.69934811855697</c:v>
                </c:pt>
                <c:pt idx="1757">
                  <c:v>0.709981838723836</c:v>
                </c:pt>
                <c:pt idx="1758">
                  <c:v>0.720739505926358</c:v>
                </c:pt>
                <c:pt idx="1759">
                  <c:v>0.73162172097072</c:v>
                </c:pt>
                <c:pt idx="1760">
                  <c:v>0.742629086208007</c:v>
                </c:pt>
                <c:pt idx="1761">
                  <c:v>0.753762205535914</c:v>
                </c:pt>
                <c:pt idx="1762">
                  <c:v>0.765021684400573</c:v>
                </c:pt>
                <c:pt idx="1763">
                  <c:v>0.776408129798237</c:v>
                </c:pt>
                <c:pt idx="1764">
                  <c:v>0.787922150277068</c:v>
                </c:pt>
                <c:pt idx="1765">
                  <c:v>0.799564355938872</c:v>
                </c:pt>
                <c:pt idx="1766">
                  <c:v>0.811335358440839</c:v>
                </c:pt>
                <c:pt idx="1767">
                  <c:v>0.8232357709973</c:v>
                </c:pt>
                <c:pt idx="1768">
                  <c:v>0.835266208381502</c:v>
                </c:pt>
                <c:pt idx="1769">
                  <c:v>0.847427286927311</c:v>
                </c:pt>
                <c:pt idx="1770">
                  <c:v>0.859719624531</c:v>
                </c:pt>
                <c:pt idx="1771">
                  <c:v>0.872143840652985</c:v>
                </c:pt>
                <c:pt idx="1772">
                  <c:v>0.884700556319557</c:v>
                </c:pt>
                <c:pt idx="1773">
                  <c:v>0.897390394124666</c:v>
                </c:pt>
                <c:pt idx="1774">
                  <c:v>0.910213978231653</c:v>
                </c:pt>
                <c:pt idx="1775">
                  <c:v>0.923171934375003</c:v>
                </c:pt>
                <c:pt idx="1776">
                  <c:v>0.936264889862057</c:v>
                </c:pt>
                <c:pt idx="1777">
                  <c:v>0.949493473574854</c:v>
                </c:pt>
                <c:pt idx="1778">
                  <c:v>0.962858315971761</c:v>
                </c:pt>
                <c:pt idx="1779">
                  <c:v>0.976360049089337</c:v>
                </c:pt>
                <c:pt idx="1780">
                  <c:v>0.989999306543999</c:v>
                </c:pt>
                <c:pt idx="1781">
                  <c:v>1.003776723533805</c:v>
                </c:pt>
                <c:pt idx="1782">
                  <c:v>1.017692936840214</c:v>
                </c:pt>
                <c:pt idx="1783">
                  <c:v>1.031748584829814</c:v>
                </c:pt>
                <c:pt idx="1784">
                  <c:v>1.045944307456076</c:v>
                </c:pt>
                <c:pt idx="1785">
                  <c:v>1.06028074626113</c:v>
                </c:pt>
                <c:pt idx="1786">
                  <c:v>1.074758544377444</c:v>
                </c:pt>
                <c:pt idx="1787">
                  <c:v>1.089378346529678</c:v>
                </c:pt>
                <c:pt idx="1788">
                  <c:v>1.10414079903635</c:v>
                </c:pt>
                <c:pt idx="1789">
                  <c:v>1.119046549811612</c:v>
                </c:pt>
                <c:pt idx="1790">
                  <c:v>1.134096248366996</c:v>
                </c:pt>
                <c:pt idx="1791">
                  <c:v>1.149290545813198</c:v>
                </c:pt>
                <c:pt idx="1792">
                  <c:v>1.164630094861772</c:v>
                </c:pt>
                <c:pt idx="1793">
                  <c:v>1.180115549826895</c:v>
                </c:pt>
                <c:pt idx="1794">
                  <c:v>1.195747566627148</c:v>
                </c:pt>
                <c:pt idx="1795">
                  <c:v>1.211526802787241</c:v>
                </c:pt>
                <c:pt idx="1796">
                  <c:v>1.227453917439786</c:v>
                </c:pt>
                <c:pt idx="1797">
                  <c:v>1.243529571326986</c:v>
                </c:pt>
                <c:pt idx="1798">
                  <c:v>1.259754426802455</c:v>
                </c:pt>
                <c:pt idx="1799">
                  <c:v>1.276129147832914</c:v>
                </c:pt>
                <c:pt idx="1800">
                  <c:v>1.2926544</c:v>
                </c:pt>
                <c:pt idx="1801">
                  <c:v>1.309330850501944</c:v>
                </c:pt>
                <c:pt idx="1802">
                  <c:v>1.326159168155384</c:v>
                </c:pt>
                <c:pt idx="1803">
                  <c:v>1.343140023397074</c:v>
                </c:pt>
                <c:pt idx="1804">
                  <c:v>1.360274088285649</c:v>
                </c:pt>
                <c:pt idx="1805">
                  <c:v>1.37756203650337</c:v>
                </c:pt>
                <c:pt idx="1806">
                  <c:v>1.395004543357895</c:v>
                </c:pt>
                <c:pt idx="1807">
                  <c:v>1.412602285783972</c:v>
                </c:pt>
                <c:pt idx="1808">
                  <c:v>1.430355942345282</c:v>
                </c:pt>
                <c:pt idx="1809">
                  <c:v>1.448266193236066</c:v>
                </c:pt>
                <c:pt idx="1810">
                  <c:v>1.466333720282998</c:v>
                </c:pt>
                <c:pt idx="1811">
                  <c:v>1.484559206946852</c:v>
                </c:pt>
                <c:pt idx="1812">
                  <c:v>1.502943338324288</c:v>
                </c:pt>
                <c:pt idx="1813">
                  <c:v>1.521486801149583</c:v>
                </c:pt>
                <c:pt idx="1814">
                  <c:v>1.54019028379639</c:v>
                </c:pt>
                <c:pt idx="1815">
                  <c:v>1.559054476279498</c:v>
                </c:pt>
                <c:pt idx="1816">
                  <c:v>1.578080070256566</c:v>
                </c:pt>
                <c:pt idx="1817">
                  <c:v>1.597267759029842</c:v>
                </c:pt>
                <c:pt idx="1818">
                  <c:v>1.616618237548018</c:v>
                </c:pt>
                <c:pt idx="1819">
                  <c:v>1.636132202407853</c:v>
                </c:pt>
                <c:pt idx="1820">
                  <c:v>1.655810351855997</c:v>
                </c:pt>
                <c:pt idx="1821">
                  <c:v>1.675653385790726</c:v>
                </c:pt>
                <c:pt idx="1822">
                  <c:v>1.695662005763675</c:v>
                </c:pt>
                <c:pt idx="1823">
                  <c:v>1.715836914981616</c:v>
                </c:pt>
                <c:pt idx="1824">
                  <c:v>1.73617881830818</c:v>
                </c:pt>
                <c:pt idx="1825">
                  <c:v>1.756688422265618</c:v>
                </c:pt>
                <c:pt idx="1826">
                  <c:v>1.777366435036577</c:v>
                </c:pt>
                <c:pt idx="1827">
                  <c:v>1.798213566465805</c:v>
                </c:pt>
                <c:pt idx="1828">
                  <c:v>1.819230528061888</c:v>
                </c:pt>
                <c:pt idx="1829">
                  <c:v>1.840418032999088</c:v>
                </c:pt>
                <c:pt idx="1830">
                  <c:v>1.861776796118996</c:v>
                </c:pt>
                <c:pt idx="1831">
                  <c:v>1.883307533932361</c:v>
                </c:pt>
                <c:pt idx="1832">
                  <c:v>1.905010964620752</c:v>
                </c:pt>
                <c:pt idx="1833">
                  <c:v>1.926887808038363</c:v>
                </c:pt>
                <c:pt idx="1834">
                  <c:v>1.948938785713802</c:v>
                </c:pt>
                <c:pt idx="1835">
                  <c:v>1.971164620851752</c:v>
                </c:pt>
                <c:pt idx="1836">
                  <c:v>1.993566038334765</c:v>
                </c:pt>
                <c:pt idx="1837">
                  <c:v>2.016143764725022</c:v>
                </c:pt>
                <c:pt idx="1838">
                  <c:v>2.038898528266068</c:v>
                </c:pt>
                <c:pt idx="1839">
                  <c:v>2.061831058884567</c:v>
                </c:pt>
                <c:pt idx="1840">
                  <c:v>2.084942088192</c:v>
                </c:pt>
                <c:pt idx="1841">
                  <c:v>2.108232349486545</c:v>
                </c:pt>
                <c:pt idx="1842">
                  <c:v>2.131702577754683</c:v>
                </c:pt>
                <c:pt idx="1843">
                  <c:v>2.15535350967303</c:v>
                </c:pt>
                <c:pt idx="1844">
                  <c:v>2.179185883610067</c:v>
                </c:pt>
                <c:pt idx="1845">
                  <c:v>2.203200439627874</c:v>
                </c:pt>
                <c:pt idx="1846">
                  <c:v>2.227397919483927</c:v>
                </c:pt>
                <c:pt idx="1847">
                  <c:v>2.25177906663274</c:v>
                </c:pt>
                <c:pt idx="1848">
                  <c:v>2.276344626227774</c:v>
                </c:pt>
                <c:pt idx="1849">
                  <c:v>2.301095345123057</c:v>
                </c:pt>
                <c:pt idx="1850">
                  <c:v>2.326031971875</c:v>
                </c:pt>
                <c:pt idx="1851">
                  <c:v>2.351155256744084</c:v>
                </c:pt>
                <c:pt idx="1852">
                  <c:v>2.376465951696693</c:v>
                </c:pt>
                <c:pt idx="1853">
                  <c:v>2.401964810406822</c:v>
                </c:pt>
                <c:pt idx="1854">
                  <c:v>2.427652588257775</c:v>
                </c:pt>
                <c:pt idx="1855">
                  <c:v>2.45353004234402</c:v>
                </c:pt>
                <c:pt idx="1856">
                  <c:v>2.479597931472812</c:v>
                </c:pt>
                <c:pt idx="1857">
                  <c:v>2.505857016166119</c:v>
                </c:pt>
                <c:pt idx="1858">
                  <c:v>2.532308058662189</c:v>
                </c:pt>
                <c:pt idx="1859">
                  <c:v>2.55895182291742</c:v>
                </c:pt>
                <c:pt idx="1860">
                  <c:v>2.585789074608003</c:v>
                </c:pt>
                <c:pt idx="1861">
                  <c:v>2.612820581131802</c:v>
                </c:pt>
                <c:pt idx="1862">
                  <c:v>2.640047111610004</c:v>
                </c:pt>
                <c:pt idx="1863">
                  <c:v>2.667469436888931</c:v>
                </c:pt>
                <c:pt idx="1864">
                  <c:v>2.695088329541697</c:v>
                </c:pt>
                <c:pt idx="1865">
                  <c:v>2.72290456387012</c:v>
                </c:pt>
                <c:pt idx="1866">
                  <c:v>2.75091891590628</c:v>
                </c:pt>
                <c:pt idx="1867">
                  <c:v>2.779132163414394</c:v>
                </c:pt>
                <c:pt idx="1868">
                  <c:v>2.807545085892539</c:v>
                </c:pt>
                <c:pt idx="1869">
                  <c:v>2.836158464574376</c:v>
                </c:pt>
                <c:pt idx="1870">
                  <c:v>2.864973082431001</c:v>
                </c:pt>
                <c:pt idx="1871">
                  <c:v>2.893989724172475</c:v>
                </c:pt>
                <c:pt idx="1872">
                  <c:v>2.923209176249787</c:v>
                </c:pt>
                <c:pt idx="1873">
                  <c:v>2.952632226856552</c:v>
                </c:pt>
                <c:pt idx="1874">
                  <c:v>2.982259665930679</c:v>
                </c:pt>
                <c:pt idx="1875">
                  <c:v>3.012092285156238</c:v>
                </c:pt>
                <c:pt idx="1876">
                  <c:v>3.042130877965114</c:v>
                </c:pt>
                <c:pt idx="1877">
                  <c:v>3.072376239538732</c:v>
                </c:pt>
                <c:pt idx="1878">
                  <c:v>3.102829166810005</c:v>
                </c:pt>
                <c:pt idx="1879">
                  <c:v>3.133490458464829</c:v>
                </c:pt>
                <c:pt idx="1880">
                  <c:v>3.164360914943994</c:v>
                </c:pt>
                <c:pt idx="1881">
                  <c:v>3.195441338444878</c:v>
                </c:pt>
                <c:pt idx="1882">
                  <c:v>3.226732532923253</c:v>
                </c:pt>
                <c:pt idx="1883">
                  <c:v>3.258235304094898</c:v>
                </c:pt>
                <c:pt idx="1884">
                  <c:v>3.289950459437524</c:v>
                </c:pt>
                <c:pt idx="1885">
                  <c:v>3.321878808192378</c:v>
                </c:pt>
                <c:pt idx="1886">
                  <c:v>3.354021161366086</c:v>
                </c:pt>
                <c:pt idx="1887">
                  <c:v>3.386378331732365</c:v>
                </c:pt>
                <c:pt idx="1888">
                  <c:v>3.418951133833741</c:v>
                </c:pt>
                <c:pt idx="1889">
                  <c:v>3.451740383983477</c:v>
                </c:pt>
                <c:pt idx="1890">
                  <c:v>3.484746900267005</c:v>
                </c:pt>
                <c:pt idx="1891">
                  <c:v>3.517971502543881</c:v>
                </c:pt>
                <c:pt idx="1892">
                  <c:v>3.551415012449599</c:v>
                </c:pt>
                <c:pt idx="1893">
                  <c:v>3.585078253397182</c:v>
                </c:pt>
                <c:pt idx="1894">
                  <c:v>3.61896205057899</c:v>
                </c:pt>
                <c:pt idx="1895">
                  <c:v>3.653067230968489</c:v>
                </c:pt>
                <c:pt idx="1896">
                  <c:v>3.687394623322045</c:v>
                </c:pt>
                <c:pt idx="1897">
                  <c:v>3.721945058180481</c:v>
                </c:pt>
                <c:pt idx="1898">
                  <c:v>3.7567193678711</c:v>
                </c:pt>
                <c:pt idx="1899">
                  <c:v>3.791718386509204</c:v>
                </c:pt>
                <c:pt idx="1900">
                  <c:v>3.826942949999997</c:v>
                </c:pt>
                <c:pt idx="1901">
                  <c:v>3.862393896040244</c:v>
                </c:pt>
                <c:pt idx="1902">
                  <c:v>3.898072064120019</c:v>
                </c:pt>
                <c:pt idx="1903">
                  <c:v>3.933978295524559</c:v>
                </c:pt>
                <c:pt idx="1904">
                  <c:v>3.970113433335857</c:v>
                </c:pt>
                <c:pt idx="1905">
                  <c:v>4.00647832243465</c:v>
                </c:pt>
                <c:pt idx="1906">
                  <c:v>4.043073809501733</c:v>
                </c:pt>
                <c:pt idx="1907">
                  <c:v>4.079900743020271</c:v>
                </c:pt>
                <c:pt idx="1908">
                  <c:v>4.116959973277122</c:v>
                </c:pt>
                <c:pt idx="1909">
                  <c:v>4.154252352364749</c:v>
                </c:pt>
                <c:pt idx="1910">
                  <c:v>4.191778734183012</c:v>
                </c:pt>
                <c:pt idx="1911">
                  <c:v>4.22953997444074</c:v>
                </c:pt>
                <c:pt idx="1912">
                  <c:v>4.267536930657664</c:v>
                </c:pt>
                <c:pt idx="1913">
                  <c:v>4.30577046216627</c:v>
                </c:pt>
                <c:pt idx="1914">
                  <c:v>4.344241430113033</c:v>
                </c:pt>
                <c:pt idx="1915">
                  <c:v>4.382950697460735</c:v>
                </c:pt>
                <c:pt idx="1916">
                  <c:v>4.421899128990011</c:v>
                </c:pt>
                <c:pt idx="1917">
                  <c:v>4.461087591300945</c:v>
                </c:pt>
                <c:pt idx="1918">
                  <c:v>4.500516952814998</c:v>
                </c:pt>
                <c:pt idx="1919">
                  <c:v>4.540188083776933</c:v>
                </c:pt>
                <c:pt idx="1920">
                  <c:v>4.580101856255915</c:v>
                </c:pt>
                <c:pt idx="1921">
                  <c:v>4.620259144148211</c:v>
                </c:pt>
                <c:pt idx="1922">
                  <c:v>4.660660823177904</c:v>
                </c:pt>
                <c:pt idx="1923">
                  <c:v>4.701307770899503</c:v>
                </c:pt>
                <c:pt idx="1924">
                  <c:v>4.742200866699195</c:v>
                </c:pt>
                <c:pt idx="1925">
                  <c:v>4.783340991796893</c:v>
                </c:pt>
                <c:pt idx="1926">
                  <c:v>4.824729029247615</c:v>
                </c:pt>
                <c:pt idx="1927">
                  <c:v>4.866365863943681</c:v>
                </c:pt>
                <c:pt idx="1928">
                  <c:v>4.90825238261616</c:v>
                </c:pt>
                <c:pt idx="1929">
                  <c:v>4.95038947383658</c:v>
                </c:pt>
                <c:pt idx="1930">
                  <c:v>4.992778028019003</c:v>
                </c:pt>
                <c:pt idx="1931">
                  <c:v>5.035418937421436</c:v>
                </c:pt>
                <c:pt idx="1932">
                  <c:v>5.078313096147774</c:v>
                </c:pt>
                <c:pt idx="1933">
                  <c:v>5.121461400149457</c:v>
                </c:pt>
                <c:pt idx="1934">
                  <c:v>5.164864747227162</c:v>
                </c:pt>
                <c:pt idx="1935">
                  <c:v>5.208524037032975</c:v>
                </c:pt>
                <c:pt idx="1936">
                  <c:v>5.252440171071401</c:v>
                </c:pt>
                <c:pt idx="1937">
                  <c:v>5.29661405270171</c:v>
                </c:pt>
                <c:pt idx="1938">
                  <c:v>5.341046587139501</c:v>
                </c:pt>
                <c:pt idx="1939">
                  <c:v>5.385738681458444</c:v>
                </c:pt>
                <c:pt idx="1940">
                  <c:v>5.43069124459203</c:v>
                </c:pt>
                <c:pt idx="1941">
                  <c:v>5.475905187335239</c:v>
                </c:pt>
                <c:pt idx="1942">
                  <c:v>5.521381422346517</c:v>
                </c:pt>
                <c:pt idx="1943">
                  <c:v>5.567120864149263</c:v>
                </c:pt>
                <c:pt idx="1944">
                  <c:v>5.613124429133895</c:v>
                </c:pt>
                <c:pt idx="1945">
                  <c:v>5.659393035559151</c:v>
                </c:pt>
                <c:pt idx="1946">
                  <c:v>5.705927603554152</c:v>
                </c:pt>
                <c:pt idx="1947">
                  <c:v>5.752729055120232</c:v>
                </c:pt>
                <c:pt idx="1948">
                  <c:v>5.799798314132413</c:v>
                </c:pt>
                <c:pt idx="1949">
                  <c:v>5.847136306341325</c:v>
                </c:pt>
                <c:pt idx="1950">
                  <c:v>5.894743959374987</c:v>
                </c:pt>
                <c:pt idx="1951">
                  <c:v>5.942622202740393</c:v>
                </c:pt>
                <c:pt idx="1952">
                  <c:v>5.990771967825339</c:v>
                </c:pt>
                <c:pt idx="1953">
                  <c:v>6.039194187900312</c:v>
                </c:pt>
                <c:pt idx="1954">
                  <c:v>6.087889798120011</c:v>
                </c:pt>
                <c:pt idx="1955">
                  <c:v>6.13685973552525</c:v>
                </c:pt>
                <c:pt idx="1956">
                  <c:v>6.186104939044655</c:v>
                </c:pt>
                <c:pt idx="1957">
                  <c:v>6.235626349496417</c:v>
                </c:pt>
                <c:pt idx="1958">
                  <c:v>6.285424909590024</c:v>
                </c:pt>
                <c:pt idx="1959">
                  <c:v>6.335501563928084</c:v>
                </c:pt>
                <c:pt idx="1960">
                  <c:v>6.385857259007929</c:v>
                </c:pt>
                <c:pt idx="1961">
                  <c:v>6.436492943223718</c:v>
                </c:pt>
                <c:pt idx="1962">
                  <c:v>6.487409566867424</c:v>
                </c:pt>
                <c:pt idx="1963">
                  <c:v>6.53860808213168</c:v>
                </c:pt>
                <c:pt idx="1964">
                  <c:v>6.590089443110357</c:v>
                </c:pt>
                <c:pt idx="1965">
                  <c:v>6.64185460580136</c:v>
                </c:pt>
                <c:pt idx="1966">
                  <c:v>6.693904528107636</c:v>
                </c:pt>
                <c:pt idx="1967">
                  <c:v>6.746240169839481</c:v>
                </c:pt>
                <c:pt idx="1968">
                  <c:v>6.798862492715593</c:v>
                </c:pt>
                <c:pt idx="1969">
                  <c:v>6.851772460365487</c:v>
                </c:pt>
                <c:pt idx="1970">
                  <c:v>6.904971038330975</c:v>
                </c:pt>
                <c:pt idx="1971">
                  <c:v>6.958459194067983</c:v>
                </c:pt>
                <c:pt idx="1972">
                  <c:v>7.012237896948045</c:v>
                </c:pt>
                <c:pt idx="1973">
                  <c:v>7.066308118260436</c:v>
                </c:pt>
                <c:pt idx="1974">
                  <c:v>7.120670831213727</c:v>
                </c:pt>
                <c:pt idx="1975">
                  <c:v>7.175327010937496</c:v>
                </c:pt>
                <c:pt idx="1976">
                  <c:v>7.23027763448418</c:v>
                </c:pt>
                <c:pt idx="1977">
                  <c:v>7.285523680830653</c:v>
                </c:pt>
                <c:pt idx="1978">
                  <c:v>7.341066130880253</c:v>
                </c:pt>
                <c:pt idx="1979">
                  <c:v>7.396905967464304</c:v>
                </c:pt>
                <c:pt idx="1980">
                  <c:v>7.453044175344012</c:v>
                </c:pt>
                <c:pt idx="1981">
                  <c:v>7.509481741211972</c:v>
                </c:pt>
                <c:pt idx="1982">
                  <c:v>7.566219653694288</c:v>
                </c:pt>
                <c:pt idx="1983">
                  <c:v>7.623258903351989</c:v>
                </c:pt>
                <c:pt idx="1984">
                  <c:v>7.680600482682986</c:v>
                </c:pt>
                <c:pt idx="1985">
                  <c:v>7.73824538612366</c:v>
                </c:pt>
                <c:pt idx="1986">
                  <c:v>7.796194610050726</c:v>
                </c:pt>
                <c:pt idx="1987">
                  <c:v>7.854449152783062</c:v>
                </c:pt>
                <c:pt idx="1988">
                  <c:v>7.913010014583231</c:v>
                </c:pt>
                <c:pt idx="1989">
                  <c:v>7.97187819765941</c:v>
                </c:pt>
                <c:pt idx="1990">
                  <c:v>8.031054706166994</c:v>
                </c:pt>
                <c:pt idx="1991">
                  <c:v>8.090540546210567</c:v>
                </c:pt>
                <c:pt idx="1992">
                  <c:v>8.150336725845452</c:v>
                </c:pt>
                <c:pt idx="1993">
                  <c:v>8.210444255079474</c:v>
                </c:pt>
                <c:pt idx="1994">
                  <c:v>8.270864145874798</c:v>
                </c:pt>
                <c:pt idx="1995">
                  <c:v>8.331597412149754</c:v>
                </c:pt>
                <c:pt idx="1996">
                  <c:v>8.39264506978034</c:v>
                </c:pt>
                <c:pt idx="1997">
                  <c:v>8.45400813660197</c:v>
                </c:pt>
                <c:pt idx="1998">
                  <c:v>8.515687632411726</c:v>
                </c:pt>
                <c:pt idx="1999">
                  <c:v>8.57768457896957</c:v>
                </c:pt>
                <c:pt idx="2000">
                  <c:v>8.639999999999998</c:v>
                </c:pt>
              </c:numCache>
            </c:numRef>
          </c:yVal>
          <c:smooth val="0"/>
        </c:ser>
        <c:ser>
          <c:idx val="0"/>
          <c:order val="1"/>
          <c:tx>
            <c:v>Extrema</c:v>
          </c:tx>
          <c:spPr>
            <a:ln>
              <a:noFill/>
            </a:ln>
          </c:spPr>
          <c:marker>
            <c:symbol val="circle"/>
            <c:size val="7"/>
            <c:spPr>
              <a:solidFill>
                <a:schemeClr val="accent1"/>
              </a:solidFill>
            </c:spPr>
          </c:marker>
          <c:dPt>
            <c:idx val="302"/>
            <c:marker>
              <c:symbol val="circle"/>
              <c:size val="10"/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c:spPr>
            </c:marker>
            <c:bubble3D val="0"/>
          </c:dPt>
          <c:dPt>
            <c:idx val="487"/>
            <c:marker>
              <c:symbol val="circle"/>
              <c:size val="10"/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c:spPr>
            </c:marker>
            <c:bubble3D val="0"/>
          </c:dPt>
          <c:dPt>
            <c:idx val="1069"/>
            <c:marker>
              <c:symbol val="diamond"/>
              <c:size val="10"/>
              <c:spPr>
                <a:solidFill>
                  <a:schemeClr val="accent4"/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c:spPr>
            </c:marker>
            <c:bubble3D val="0"/>
          </c:dPt>
          <c:dPt>
            <c:idx val="1641"/>
            <c:marker>
              <c:symbol val="diamond"/>
              <c:size val="10"/>
              <c:spPr>
                <a:solidFill>
                  <a:schemeClr val="accent4"/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c:spPr>
            </c:marker>
            <c:bubble3D val="0"/>
          </c:dPt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0.00150000000000001</c:v>
                </c:pt>
                <c:pt idx="2">
                  <c:v>0.00300000000000001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0.00750000000000003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0.0135000000000001</c:v>
                </c:pt>
                <c:pt idx="10">
                  <c:v>0.015</c:v>
                </c:pt>
                <c:pt idx="11">
                  <c:v>0.0165000000000001</c:v>
                </c:pt>
                <c:pt idx="12">
                  <c:v>0.018</c:v>
                </c:pt>
                <c:pt idx="13">
                  <c:v>0.0195000000000001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0.0270000000000001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0.0885000000000006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0.0930000000000002</c:v>
                </c:pt>
                <c:pt idx="63">
                  <c:v>0.0945000000000003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0.157500000000001</c:v>
                </c:pt>
                <c:pt idx="106">
                  <c:v>0.159000000000001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0.189000000000001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0.309000000000001</c:v>
                </c:pt>
                <c:pt idx="207">
                  <c:v>0.310500000000001</c:v>
                </c:pt>
                <c:pt idx="208">
                  <c:v>0.312000000000001</c:v>
                </c:pt>
                <c:pt idx="209">
                  <c:v>0.313500000000001</c:v>
                </c:pt>
                <c:pt idx="210">
                  <c:v>0.315000000000001</c:v>
                </c:pt>
                <c:pt idx="211">
                  <c:v>0.316500000000001</c:v>
                </c:pt>
                <c:pt idx="212">
                  <c:v>0.318000000000001</c:v>
                </c:pt>
                <c:pt idx="213">
                  <c:v>0.319500000000001</c:v>
                </c:pt>
                <c:pt idx="214">
                  <c:v>0.321000000000001</c:v>
                </c:pt>
                <c:pt idx="215">
                  <c:v>0.322500000000001</c:v>
                </c:pt>
                <c:pt idx="216">
                  <c:v>0.324000000000001</c:v>
                </c:pt>
                <c:pt idx="217">
                  <c:v>0.325500000000001</c:v>
                </c:pt>
                <c:pt idx="218">
                  <c:v>0.327000000000001</c:v>
                </c:pt>
                <c:pt idx="219">
                  <c:v>0.328500000000002</c:v>
                </c:pt>
                <c:pt idx="220">
                  <c:v>0.330000000000002</c:v>
                </c:pt>
                <c:pt idx="221">
                  <c:v>0.331500000000002</c:v>
                </c:pt>
                <c:pt idx="222">
                  <c:v>0.333000000000002</c:v>
                </c:pt>
                <c:pt idx="223">
                  <c:v>0.334500000000002</c:v>
                </c:pt>
                <c:pt idx="224">
                  <c:v>0.336000000000002</c:v>
                </c:pt>
                <c:pt idx="225">
                  <c:v>0.337500000000002</c:v>
                </c:pt>
                <c:pt idx="226">
                  <c:v>0.339000000000002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0.372000000000001</c:v>
                </c:pt>
                <c:pt idx="249">
                  <c:v>0.373500000000001</c:v>
                </c:pt>
                <c:pt idx="250">
                  <c:v>0.375000000000001</c:v>
                </c:pt>
                <c:pt idx="251">
                  <c:v>0.376500000000001</c:v>
                </c:pt>
                <c:pt idx="252">
                  <c:v>0.378000000000001</c:v>
                </c:pt>
                <c:pt idx="253">
                  <c:v>0.379500000000001</c:v>
                </c:pt>
                <c:pt idx="254">
                  <c:v>0.381000000000001</c:v>
                </c:pt>
                <c:pt idx="255">
                  <c:v>0.382500000000001</c:v>
                </c:pt>
                <c:pt idx="256">
                  <c:v>0.384000000000001</c:v>
                </c:pt>
                <c:pt idx="257">
                  <c:v>0.385500000000001</c:v>
                </c:pt>
                <c:pt idx="258">
                  <c:v>0.387000000000001</c:v>
                </c:pt>
                <c:pt idx="259">
                  <c:v>0.388500000000001</c:v>
                </c:pt>
                <c:pt idx="260">
                  <c:v>0.390000000000001</c:v>
                </c:pt>
                <c:pt idx="261">
                  <c:v>0.391500000000002</c:v>
                </c:pt>
                <c:pt idx="262">
                  <c:v>0.393000000000002</c:v>
                </c:pt>
                <c:pt idx="263">
                  <c:v>0.394500000000002</c:v>
                </c:pt>
                <c:pt idx="264">
                  <c:v>0.396000000000002</c:v>
                </c:pt>
                <c:pt idx="265">
                  <c:v>0.397500000000002</c:v>
                </c:pt>
                <c:pt idx="266">
                  <c:v>0.399000000000002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0.433500000000001</c:v>
                </c:pt>
                <c:pt idx="290">
                  <c:v>0.435000000000001</c:v>
                </c:pt>
                <c:pt idx="291">
                  <c:v>0.436500000000001</c:v>
                </c:pt>
                <c:pt idx="292">
                  <c:v>0.438000000000001</c:v>
                </c:pt>
                <c:pt idx="293">
                  <c:v>0.439500000000001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0.496500000000001</c:v>
                </c:pt>
                <c:pt idx="332">
                  <c:v>0.498000000000001</c:v>
                </c:pt>
                <c:pt idx="333">
                  <c:v>0.499500000000001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0.615000000000003</c:v>
                </c:pt>
                <c:pt idx="411">
                  <c:v>0.6165</c:v>
                </c:pt>
                <c:pt idx="412">
                  <c:v>0.618000000000003</c:v>
                </c:pt>
                <c:pt idx="413">
                  <c:v>0.6195</c:v>
                </c:pt>
                <c:pt idx="414">
                  <c:v>0.621000000000003</c:v>
                </c:pt>
                <c:pt idx="415">
                  <c:v>0.6225</c:v>
                </c:pt>
                <c:pt idx="416">
                  <c:v>0.624000000000003</c:v>
                </c:pt>
                <c:pt idx="417">
                  <c:v>0.6255</c:v>
                </c:pt>
                <c:pt idx="418">
                  <c:v>0.627000000000003</c:v>
                </c:pt>
                <c:pt idx="419">
                  <c:v>0.6285</c:v>
                </c:pt>
                <c:pt idx="420">
                  <c:v>0.630000000000003</c:v>
                </c:pt>
                <c:pt idx="421">
                  <c:v>0.6315</c:v>
                </c:pt>
                <c:pt idx="422">
                  <c:v>0.633000000000003</c:v>
                </c:pt>
                <c:pt idx="423">
                  <c:v>0.6345</c:v>
                </c:pt>
                <c:pt idx="424">
                  <c:v>0.636000000000003</c:v>
                </c:pt>
                <c:pt idx="425">
                  <c:v>0.637500000000001</c:v>
                </c:pt>
                <c:pt idx="426">
                  <c:v>0.639000000000003</c:v>
                </c:pt>
                <c:pt idx="427">
                  <c:v>0.640500000000001</c:v>
                </c:pt>
                <c:pt idx="428">
                  <c:v>0.642000000000003</c:v>
                </c:pt>
                <c:pt idx="429">
                  <c:v>0.643500000000001</c:v>
                </c:pt>
                <c:pt idx="430">
                  <c:v>0.645000000000003</c:v>
                </c:pt>
                <c:pt idx="431">
                  <c:v>0.646500000000001</c:v>
                </c:pt>
                <c:pt idx="432">
                  <c:v>0.648000000000003</c:v>
                </c:pt>
                <c:pt idx="433">
                  <c:v>0.649500000000001</c:v>
                </c:pt>
                <c:pt idx="434">
                  <c:v>0.651000000000003</c:v>
                </c:pt>
                <c:pt idx="435">
                  <c:v>0.652500000000001</c:v>
                </c:pt>
                <c:pt idx="436">
                  <c:v>0.654000000000003</c:v>
                </c:pt>
                <c:pt idx="437">
                  <c:v>0.655500000000001</c:v>
                </c:pt>
                <c:pt idx="438">
                  <c:v>0.657000000000003</c:v>
                </c:pt>
                <c:pt idx="439">
                  <c:v>0.658500000000001</c:v>
                </c:pt>
                <c:pt idx="440">
                  <c:v>0.660000000000003</c:v>
                </c:pt>
                <c:pt idx="441">
                  <c:v>0.661500000000001</c:v>
                </c:pt>
                <c:pt idx="442">
                  <c:v>0.663000000000003</c:v>
                </c:pt>
                <c:pt idx="443">
                  <c:v>0.664500000000001</c:v>
                </c:pt>
                <c:pt idx="444">
                  <c:v>0.666000000000003</c:v>
                </c:pt>
                <c:pt idx="445">
                  <c:v>0.667500000000001</c:v>
                </c:pt>
                <c:pt idx="446">
                  <c:v>0.669000000000003</c:v>
                </c:pt>
                <c:pt idx="447">
                  <c:v>0.670500000000001</c:v>
                </c:pt>
                <c:pt idx="448">
                  <c:v>0.672000000000003</c:v>
                </c:pt>
                <c:pt idx="449">
                  <c:v>0.673500000000001</c:v>
                </c:pt>
                <c:pt idx="450">
                  <c:v>0.675000000000003</c:v>
                </c:pt>
                <c:pt idx="451">
                  <c:v>0.676500000000003</c:v>
                </c:pt>
                <c:pt idx="452">
                  <c:v>0.678000000000004</c:v>
                </c:pt>
                <c:pt idx="453">
                  <c:v>0.679500000000003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0.738000000000002</c:v>
                </c:pt>
                <c:pt idx="493">
                  <c:v>0.7395</c:v>
                </c:pt>
                <c:pt idx="494">
                  <c:v>0.741000000000003</c:v>
                </c:pt>
                <c:pt idx="495">
                  <c:v>0.7425</c:v>
                </c:pt>
                <c:pt idx="496">
                  <c:v>0.744000000000003</c:v>
                </c:pt>
                <c:pt idx="497">
                  <c:v>0.7455</c:v>
                </c:pt>
                <c:pt idx="498">
                  <c:v>0.747000000000003</c:v>
                </c:pt>
                <c:pt idx="499">
                  <c:v>0.7485</c:v>
                </c:pt>
                <c:pt idx="500">
                  <c:v>0.750000000000003</c:v>
                </c:pt>
                <c:pt idx="501">
                  <c:v>0.7515</c:v>
                </c:pt>
                <c:pt idx="502">
                  <c:v>0.753000000000003</c:v>
                </c:pt>
                <c:pt idx="503">
                  <c:v>0.7545</c:v>
                </c:pt>
                <c:pt idx="504">
                  <c:v>0.756000000000003</c:v>
                </c:pt>
                <c:pt idx="505">
                  <c:v>0.7575</c:v>
                </c:pt>
                <c:pt idx="506">
                  <c:v>0.759000000000003</c:v>
                </c:pt>
                <c:pt idx="507">
                  <c:v>0.7605</c:v>
                </c:pt>
                <c:pt idx="508">
                  <c:v>0.762000000000003</c:v>
                </c:pt>
                <c:pt idx="509">
                  <c:v>0.763500000000001</c:v>
                </c:pt>
                <c:pt idx="510">
                  <c:v>0.765000000000003</c:v>
                </c:pt>
                <c:pt idx="511">
                  <c:v>0.766500000000001</c:v>
                </c:pt>
                <c:pt idx="512">
                  <c:v>0.768000000000003</c:v>
                </c:pt>
                <c:pt idx="513">
                  <c:v>0.769500000000001</c:v>
                </c:pt>
                <c:pt idx="514">
                  <c:v>0.771000000000003</c:v>
                </c:pt>
                <c:pt idx="515">
                  <c:v>0.7725</c:v>
                </c:pt>
                <c:pt idx="516">
                  <c:v>0.774000000000003</c:v>
                </c:pt>
                <c:pt idx="517">
                  <c:v>0.7755</c:v>
                </c:pt>
                <c:pt idx="518">
                  <c:v>0.777000000000003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0.864000000000003</c:v>
                </c:pt>
                <c:pt idx="577">
                  <c:v>0.8655</c:v>
                </c:pt>
                <c:pt idx="578">
                  <c:v>0.867000000000003</c:v>
                </c:pt>
                <c:pt idx="579">
                  <c:v>0.8685</c:v>
                </c:pt>
                <c:pt idx="580">
                  <c:v>0.870000000000003</c:v>
                </c:pt>
                <c:pt idx="581">
                  <c:v>0.8715</c:v>
                </c:pt>
                <c:pt idx="582">
                  <c:v>0.873000000000003</c:v>
                </c:pt>
                <c:pt idx="583">
                  <c:v>0.874500000000001</c:v>
                </c:pt>
                <c:pt idx="584">
                  <c:v>0.876000000000003</c:v>
                </c:pt>
                <c:pt idx="585">
                  <c:v>0.8775</c:v>
                </c:pt>
                <c:pt idx="586">
                  <c:v>0.879000000000003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1.000499999999995</c:v>
                </c:pt>
                <c:pt idx="668">
                  <c:v>1.002</c:v>
                </c:pt>
                <c:pt idx="669">
                  <c:v>1.003499999999993</c:v>
                </c:pt>
                <c:pt idx="670">
                  <c:v>1.004999999999994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1.009499999999993</c:v>
                </c:pt>
                <c:pt idx="674">
                  <c:v>1.010999999999994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1.015499999999993</c:v>
                </c:pt>
                <c:pt idx="678">
                  <c:v>1.016999999999994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1.021499999999993</c:v>
                </c:pt>
                <c:pt idx="682">
                  <c:v>1.022999999999994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1.027499999999993</c:v>
                </c:pt>
                <c:pt idx="686">
                  <c:v>1.028999999999994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1.033499999999993</c:v>
                </c:pt>
                <c:pt idx="690">
                  <c:v>1.034999999999994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1.039499999999993</c:v>
                </c:pt>
                <c:pt idx="694">
                  <c:v>1.040999999999994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1.045499999999993</c:v>
                </c:pt>
                <c:pt idx="698">
                  <c:v>1.046999999999995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1.051499999999994</c:v>
                </c:pt>
                <c:pt idx="702">
                  <c:v>1.052999999999995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1.057499999999994</c:v>
                </c:pt>
                <c:pt idx="706">
                  <c:v>1.058999999999995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1.063499999999994</c:v>
                </c:pt>
                <c:pt idx="710">
                  <c:v>1.064999999999995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1.069499999999994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1.075499999999994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1.081499999999994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1.087499999999994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1.093499999999994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1.099499999999994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1.105499999999995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1.111499999999995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1.117499999999995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1.123499999999995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1.127999999999994</c:v>
                </c:pt>
                <c:pt idx="753">
                  <c:v>1.129499999999995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1.133999999999994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1.139999999999994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1.145999999999994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1.151999999999994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1.157999999999994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1.163999999999994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1.170000000000002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1.175999999999995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1.181999999999995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1.187999999999995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1.194000000000005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1.201499999999991</c:v>
                </c:pt>
                <c:pt idx="802">
                  <c:v>1.202999999999993</c:v>
                </c:pt>
                <c:pt idx="803">
                  <c:v>1.204499999999994</c:v>
                </c:pt>
                <c:pt idx="804">
                  <c:v>1.206</c:v>
                </c:pt>
                <c:pt idx="805">
                  <c:v>1.207499999999992</c:v>
                </c:pt>
                <c:pt idx="806">
                  <c:v>1.208999999999993</c:v>
                </c:pt>
                <c:pt idx="807">
                  <c:v>1.210499999999994</c:v>
                </c:pt>
                <c:pt idx="808">
                  <c:v>1.212</c:v>
                </c:pt>
                <c:pt idx="809">
                  <c:v>1.213499999999992</c:v>
                </c:pt>
                <c:pt idx="810">
                  <c:v>1.214999999999993</c:v>
                </c:pt>
                <c:pt idx="811">
                  <c:v>1.216499999999994</c:v>
                </c:pt>
                <c:pt idx="812">
                  <c:v>1.218</c:v>
                </c:pt>
                <c:pt idx="813">
                  <c:v>1.219499999999992</c:v>
                </c:pt>
                <c:pt idx="814">
                  <c:v>1.220999999999993</c:v>
                </c:pt>
                <c:pt idx="815">
                  <c:v>1.222499999999994</c:v>
                </c:pt>
                <c:pt idx="816">
                  <c:v>1.224</c:v>
                </c:pt>
                <c:pt idx="817">
                  <c:v>1.225499999999992</c:v>
                </c:pt>
                <c:pt idx="818">
                  <c:v>1.226999999999993</c:v>
                </c:pt>
                <c:pt idx="819">
                  <c:v>1.228499999999994</c:v>
                </c:pt>
                <c:pt idx="820">
                  <c:v>1.23</c:v>
                </c:pt>
                <c:pt idx="821">
                  <c:v>1.231499999999992</c:v>
                </c:pt>
                <c:pt idx="822">
                  <c:v>1.232999999999993</c:v>
                </c:pt>
                <c:pt idx="823">
                  <c:v>1.234499999999995</c:v>
                </c:pt>
                <c:pt idx="824">
                  <c:v>1.236</c:v>
                </c:pt>
                <c:pt idx="825">
                  <c:v>1.237499999999992</c:v>
                </c:pt>
                <c:pt idx="826">
                  <c:v>1.238999999999994</c:v>
                </c:pt>
                <c:pt idx="827">
                  <c:v>1.240499999999995</c:v>
                </c:pt>
                <c:pt idx="828">
                  <c:v>1.242</c:v>
                </c:pt>
                <c:pt idx="829">
                  <c:v>1.243499999999992</c:v>
                </c:pt>
                <c:pt idx="830">
                  <c:v>1.244999999999994</c:v>
                </c:pt>
                <c:pt idx="831">
                  <c:v>1.246499999999995</c:v>
                </c:pt>
                <c:pt idx="832">
                  <c:v>1.248</c:v>
                </c:pt>
                <c:pt idx="833">
                  <c:v>1.249499999999992</c:v>
                </c:pt>
                <c:pt idx="834">
                  <c:v>1.250999999999994</c:v>
                </c:pt>
                <c:pt idx="835">
                  <c:v>1.252499999999995</c:v>
                </c:pt>
                <c:pt idx="836">
                  <c:v>1.254</c:v>
                </c:pt>
                <c:pt idx="837">
                  <c:v>1.255499999999993</c:v>
                </c:pt>
                <c:pt idx="838">
                  <c:v>1.256999999999994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1.261499999999993</c:v>
                </c:pt>
                <c:pt idx="842">
                  <c:v>1.262999999999994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1.267499999999993</c:v>
                </c:pt>
                <c:pt idx="846">
                  <c:v>1.268999999999994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1.273499999999993</c:v>
                </c:pt>
                <c:pt idx="850">
                  <c:v>1.274999999999994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1.279499999999993</c:v>
                </c:pt>
                <c:pt idx="854">
                  <c:v>1.280999999999994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1.285499999999993</c:v>
                </c:pt>
                <c:pt idx="858">
                  <c:v>1.286999999999994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1.291499999999993</c:v>
                </c:pt>
                <c:pt idx="862">
                  <c:v>1.292999999999995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1.297499999999993</c:v>
                </c:pt>
                <c:pt idx="866">
                  <c:v>1.298999999999995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1.303499999999994</c:v>
                </c:pt>
                <c:pt idx="870">
                  <c:v>1.304999999999995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1.309499999999994</c:v>
                </c:pt>
                <c:pt idx="874">
                  <c:v>1.310999999999995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1.315499999999994</c:v>
                </c:pt>
                <c:pt idx="878">
                  <c:v>1.316999999999995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1.321499999999994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1.327499999999994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1.333499999999994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1.339499999999994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1.345499999999994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1.351499999999994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1.357499999999995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1.363499999999995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1.369499999999995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1.375499999999995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1.385999999999994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1.391999999999994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1.397999999999994</c:v>
                </c:pt>
                <c:pt idx="933">
                  <c:v>1.3995</c:v>
                </c:pt>
                <c:pt idx="934">
                  <c:v>1.400999999999992</c:v>
                </c:pt>
                <c:pt idx="935">
                  <c:v>1.402499999999993</c:v>
                </c:pt>
                <c:pt idx="936">
                  <c:v>1.403999999999987</c:v>
                </c:pt>
                <c:pt idx="937">
                  <c:v>1.40549999999999</c:v>
                </c:pt>
                <c:pt idx="938">
                  <c:v>1.406999999999992</c:v>
                </c:pt>
                <c:pt idx="939">
                  <c:v>1.408499999999993</c:v>
                </c:pt>
                <c:pt idx="940">
                  <c:v>1.41</c:v>
                </c:pt>
                <c:pt idx="941">
                  <c:v>1.411499999999991</c:v>
                </c:pt>
                <c:pt idx="942">
                  <c:v>1.412999999999992</c:v>
                </c:pt>
                <c:pt idx="943">
                  <c:v>1.414499999999993</c:v>
                </c:pt>
                <c:pt idx="944">
                  <c:v>1.415999999999989</c:v>
                </c:pt>
                <c:pt idx="945">
                  <c:v>1.417499999999991</c:v>
                </c:pt>
                <c:pt idx="946">
                  <c:v>1.418999999999992</c:v>
                </c:pt>
                <c:pt idx="947">
                  <c:v>1.420499999999993</c:v>
                </c:pt>
                <c:pt idx="948">
                  <c:v>1.421999999999989</c:v>
                </c:pt>
                <c:pt idx="949">
                  <c:v>1.423499999999991</c:v>
                </c:pt>
                <c:pt idx="950">
                  <c:v>1.424999999999992</c:v>
                </c:pt>
                <c:pt idx="951">
                  <c:v>1.426499999999994</c:v>
                </c:pt>
                <c:pt idx="952">
                  <c:v>1.427999999999989</c:v>
                </c:pt>
                <c:pt idx="953">
                  <c:v>1.429499999999991</c:v>
                </c:pt>
                <c:pt idx="954">
                  <c:v>1.430999999999992</c:v>
                </c:pt>
                <c:pt idx="955">
                  <c:v>1.432499999999994</c:v>
                </c:pt>
                <c:pt idx="956">
                  <c:v>1.433999999999989</c:v>
                </c:pt>
                <c:pt idx="957">
                  <c:v>1.435499999999991</c:v>
                </c:pt>
                <c:pt idx="958">
                  <c:v>1.436999999999992</c:v>
                </c:pt>
                <c:pt idx="959">
                  <c:v>1.438499999999994</c:v>
                </c:pt>
                <c:pt idx="960">
                  <c:v>1.44</c:v>
                </c:pt>
                <c:pt idx="961">
                  <c:v>1.441499999999991</c:v>
                </c:pt>
                <c:pt idx="962">
                  <c:v>1.442999999999993</c:v>
                </c:pt>
                <c:pt idx="963">
                  <c:v>1.444499999999994</c:v>
                </c:pt>
                <c:pt idx="964">
                  <c:v>1.446</c:v>
                </c:pt>
                <c:pt idx="965">
                  <c:v>1.447499999999991</c:v>
                </c:pt>
                <c:pt idx="966">
                  <c:v>1.448999999999993</c:v>
                </c:pt>
                <c:pt idx="967">
                  <c:v>1.450499999999994</c:v>
                </c:pt>
                <c:pt idx="968">
                  <c:v>1.452</c:v>
                </c:pt>
                <c:pt idx="969">
                  <c:v>1.453499999999992</c:v>
                </c:pt>
                <c:pt idx="970">
                  <c:v>1.454999999999993</c:v>
                </c:pt>
                <c:pt idx="971">
                  <c:v>1.456499999999994</c:v>
                </c:pt>
                <c:pt idx="972">
                  <c:v>1.458</c:v>
                </c:pt>
                <c:pt idx="973">
                  <c:v>1.459499999999992</c:v>
                </c:pt>
                <c:pt idx="974">
                  <c:v>1.460999999999993</c:v>
                </c:pt>
                <c:pt idx="975">
                  <c:v>1.462499999999994</c:v>
                </c:pt>
                <c:pt idx="976">
                  <c:v>1.464</c:v>
                </c:pt>
                <c:pt idx="977">
                  <c:v>1.465499999999992</c:v>
                </c:pt>
                <c:pt idx="978">
                  <c:v>1.466999999999993</c:v>
                </c:pt>
                <c:pt idx="979">
                  <c:v>1.468499999999994</c:v>
                </c:pt>
                <c:pt idx="980">
                  <c:v>1.47</c:v>
                </c:pt>
                <c:pt idx="981">
                  <c:v>1.471499999999992</c:v>
                </c:pt>
                <c:pt idx="982">
                  <c:v>1.472999999999993</c:v>
                </c:pt>
                <c:pt idx="983">
                  <c:v>1.474499999999994</c:v>
                </c:pt>
                <c:pt idx="984">
                  <c:v>1.476</c:v>
                </c:pt>
                <c:pt idx="985">
                  <c:v>1.477499999999992</c:v>
                </c:pt>
                <c:pt idx="986">
                  <c:v>1.478999999999993</c:v>
                </c:pt>
                <c:pt idx="987">
                  <c:v>1.480499999999995</c:v>
                </c:pt>
                <c:pt idx="988">
                  <c:v>1.482</c:v>
                </c:pt>
                <c:pt idx="989">
                  <c:v>1.483499999999992</c:v>
                </c:pt>
                <c:pt idx="990">
                  <c:v>1.484999999999993</c:v>
                </c:pt>
                <c:pt idx="991">
                  <c:v>1.486499999999995</c:v>
                </c:pt>
                <c:pt idx="992">
                  <c:v>1.488</c:v>
                </c:pt>
                <c:pt idx="993">
                  <c:v>1.489499999999992</c:v>
                </c:pt>
                <c:pt idx="994">
                  <c:v>1.490999999999994</c:v>
                </c:pt>
                <c:pt idx="995">
                  <c:v>1.492499999999995</c:v>
                </c:pt>
                <c:pt idx="996">
                  <c:v>1.494</c:v>
                </c:pt>
                <c:pt idx="997">
                  <c:v>1.495499999999992</c:v>
                </c:pt>
                <c:pt idx="998">
                  <c:v>1.496999999999994</c:v>
                </c:pt>
                <c:pt idx="999">
                  <c:v>1.498499999999995</c:v>
                </c:pt>
                <c:pt idx="1000">
                  <c:v>1.5</c:v>
                </c:pt>
                <c:pt idx="1001">
                  <c:v>1.501499999999993</c:v>
                </c:pt>
                <c:pt idx="1002">
                  <c:v>1.502999999999994</c:v>
                </c:pt>
                <c:pt idx="1003">
                  <c:v>1.504499999999995</c:v>
                </c:pt>
                <c:pt idx="1004">
                  <c:v>1.506</c:v>
                </c:pt>
                <c:pt idx="1005">
                  <c:v>1.507499999999993</c:v>
                </c:pt>
                <c:pt idx="1006">
                  <c:v>1.508999999999994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1.513499999999993</c:v>
                </c:pt>
                <c:pt idx="1010">
                  <c:v>1.514999999999994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1.519499999999993</c:v>
                </c:pt>
                <c:pt idx="1014">
                  <c:v>1.520999999999994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1.525499999999993</c:v>
                </c:pt>
                <c:pt idx="1018">
                  <c:v>1.526999999999994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1.531499999999993</c:v>
                </c:pt>
                <c:pt idx="1022">
                  <c:v>1.532999999999994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1.537499999999993</c:v>
                </c:pt>
                <c:pt idx="1026">
                  <c:v>1.538999999999994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1.543499999999993</c:v>
                </c:pt>
                <c:pt idx="1030">
                  <c:v>1.544999999999995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1.549499999999993</c:v>
                </c:pt>
                <c:pt idx="1034">
                  <c:v>1.550999999999995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1.555499999999994</c:v>
                </c:pt>
                <c:pt idx="1038">
                  <c:v>1.556999999999995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1.561499999999994</c:v>
                </c:pt>
                <c:pt idx="1042">
                  <c:v>1.562999999999995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1.567499999999994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1.573499999999994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1.579499999999994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1.585499999999994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1.591499999999994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1.597499999999994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1.603499999999994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1.609499999999995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1.615499999999995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1.621499999999995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1.625999999999994</c:v>
                </c:pt>
                <c:pt idx="1085">
                  <c:v>1.627499999999995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1.631999999999994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1.637999999999994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1.643999999999994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1.655999999999994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1.661999999999994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1.667999999999994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1.673999999999995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1.680000000000005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1.685999999999995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1.691999999999995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1.698000000000005</c:v>
                </c:pt>
                <c:pt idx="1133">
                  <c:v>1.6995</c:v>
                </c:pt>
                <c:pt idx="1134">
                  <c:v>1.700999999999994</c:v>
                </c:pt>
                <c:pt idx="1135">
                  <c:v>1.702499999999994</c:v>
                </c:pt>
                <c:pt idx="1136">
                  <c:v>1.704</c:v>
                </c:pt>
                <c:pt idx="1137">
                  <c:v>1.705499999999992</c:v>
                </c:pt>
                <c:pt idx="1138">
                  <c:v>1.706999999999994</c:v>
                </c:pt>
                <c:pt idx="1139">
                  <c:v>1.708499999999994</c:v>
                </c:pt>
                <c:pt idx="1140">
                  <c:v>1.71</c:v>
                </c:pt>
                <c:pt idx="1141">
                  <c:v>1.711499999999992</c:v>
                </c:pt>
                <c:pt idx="1142">
                  <c:v>1.712999999999994</c:v>
                </c:pt>
                <c:pt idx="1143">
                  <c:v>1.714499999999994</c:v>
                </c:pt>
                <c:pt idx="1144">
                  <c:v>1.716</c:v>
                </c:pt>
                <c:pt idx="1145">
                  <c:v>1.717499999999992</c:v>
                </c:pt>
                <c:pt idx="1146">
                  <c:v>1.718999999999994</c:v>
                </c:pt>
                <c:pt idx="1147">
                  <c:v>1.720499999999994</c:v>
                </c:pt>
                <c:pt idx="1148">
                  <c:v>1.722</c:v>
                </c:pt>
                <c:pt idx="1149">
                  <c:v>1.723499999999992</c:v>
                </c:pt>
                <c:pt idx="1150">
                  <c:v>1.724999999999994</c:v>
                </c:pt>
                <c:pt idx="1151">
                  <c:v>1.726499999999994</c:v>
                </c:pt>
                <c:pt idx="1152">
                  <c:v>1.728</c:v>
                </c:pt>
                <c:pt idx="1153">
                  <c:v>1.729499999999993</c:v>
                </c:pt>
                <c:pt idx="1154">
                  <c:v>1.730999999999994</c:v>
                </c:pt>
                <c:pt idx="1155">
                  <c:v>1.732499999999995</c:v>
                </c:pt>
                <c:pt idx="1156">
                  <c:v>1.734</c:v>
                </c:pt>
                <c:pt idx="1157">
                  <c:v>1.735499999999993</c:v>
                </c:pt>
                <c:pt idx="1158">
                  <c:v>1.736999999999994</c:v>
                </c:pt>
                <c:pt idx="1159">
                  <c:v>1.738499999999995</c:v>
                </c:pt>
                <c:pt idx="1160">
                  <c:v>1.74</c:v>
                </c:pt>
                <c:pt idx="1161">
                  <c:v>1.741499999999993</c:v>
                </c:pt>
                <c:pt idx="1162">
                  <c:v>1.742999999999994</c:v>
                </c:pt>
                <c:pt idx="1163">
                  <c:v>1.744499999999995</c:v>
                </c:pt>
                <c:pt idx="1164">
                  <c:v>1.746</c:v>
                </c:pt>
                <c:pt idx="1165">
                  <c:v>1.747499999999993</c:v>
                </c:pt>
                <c:pt idx="1166">
                  <c:v>1.748999999999994</c:v>
                </c:pt>
                <c:pt idx="1167">
                  <c:v>1.750499999999995</c:v>
                </c:pt>
                <c:pt idx="1168">
                  <c:v>1.752</c:v>
                </c:pt>
                <c:pt idx="1169">
                  <c:v>1.753499999999993</c:v>
                </c:pt>
                <c:pt idx="1170">
                  <c:v>1.754999999999994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1.759499999999994</c:v>
                </c:pt>
                <c:pt idx="1174">
                  <c:v>1.760999999999994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1.765499999999994</c:v>
                </c:pt>
                <c:pt idx="1178">
                  <c:v>1.766999999999994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1.771499999999994</c:v>
                </c:pt>
                <c:pt idx="1182">
                  <c:v>1.772999999999994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1.777499999999994</c:v>
                </c:pt>
                <c:pt idx="1186">
                  <c:v>1.778999999999994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1.783499999999994</c:v>
                </c:pt>
                <c:pt idx="1190">
                  <c:v>1.784999999999994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1.789499999999994</c:v>
                </c:pt>
                <c:pt idx="1194">
                  <c:v>1.790999999999995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1.795499999999994</c:v>
                </c:pt>
                <c:pt idx="1198">
                  <c:v>1.796999999999995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1.801499999999994</c:v>
                </c:pt>
                <c:pt idx="1202">
                  <c:v>1.802999999999995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1.807499999999994</c:v>
                </c:pt>
                <c:pt idx="1206">
                  <c:v>1.808999999999995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1.813499999999994</c:v>
                </c:pt>
                <c:pt idx="1210">
                  <c:v>1.814999999999995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1.819499999999994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1.825499999999994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1.831499999999994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1.837499999999994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1.843499999999994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1.849499999999994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1.855499999999995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1.861499999999995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1.867499999999995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1.873499999999995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1.877999999999994</c:v>
                </c:pt>
                <c:pt idx="1253">
                  <c:v>1.879499999999995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1.883999999999994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1.895999999999994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1.901999999999993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1.907999999999993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1.913999999999993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1.920000000000002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1.925999999999993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1.931999999999993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1.937999999999993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1.944000000000005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1.950000000000005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1.956000000000005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1.962000000000005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1.968000000000005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1.974000000000005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1.980000000000005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1.986000000000005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1.992000000000005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1.998000000000006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2.14350000000001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2.16750000000001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2.203500000000012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2.227500000000012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2.26050000000001</c:v>
                </c:pt>
                <c:pt idx="1508">
                  <c:v>2.262</c:v>
                </c:pt>
                <c:pt idx="1509">
                  <c:v>2.263500000000012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2.28450000000001</c:v>
                </c:pt>
                <c:pt idx="1524">
                  <c:v>2.286</c:v>
                </c:pt>
                <c:pt idx="1525">
                  <c:v>2.287500000000012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2.311499999999977</c:v>
                </c:pt>
                <c:pt idx="1542">
                  <c:v>2.312999999999977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2.332499999999976</c:v>
                </c:pt>
                <c:pt idx="1556">
                  <c:v>2.333999999999999</c:v>
                </c:pt>
                <c:pt idx="1557">
                  <c:v>2.335499999999977</c:v>
                </c:pt>
                <c:pt idx="1558">
                  <c:v>2.336999999999977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2.356499999999976</c:v>
                </c:pt>
                <c:pt idx="1572">
                  <c:v>2.358</c:v>
                </c:pt>
                <c:pt idx="1573">
                  <c:v>2.359499999999977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2.371499999999977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2.392499999999976</c:v>
                </c:pt>
                <c:pt idx="1596">
                  <c:v>2.394</c:v>
                </c:pt>
                <c:pt idx="1597">
                  <c:v>2.395499999999977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2.416499999999977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2.452499999999977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2.476499999999977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2.64750000000001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2.683500000000012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2.707500000000012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2.743500000000012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2.76450000000001</c:v>
                </c:pt>
                <c:pt idx="1844">
                  <c:v>2.766</c:v>
                </c:pt>
                <c:pt idx="1845">
                  <c:v>2.767500000000012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2.78850000000001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2.812499999999976</c:v>
                </c:pt>
                <c:pt idx="1876">
                  <c:v>2.813999999999999</c:v>
                </c:pt>
                <c:pt idx="1877">
                  <c:v>2.815499999999977</c:v>
                </c:pt>
                <c:pt idx="1878">
                  <c:v>2.816999999999977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2.836499999999976</c:v>
                </c:pt>
                <c:pt idx="1892">
                  <c:v>2.837999999999999</c:v>
                </c:pt>
                <c:pt idx="1893">
                  <c:v>2.839499999999977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2.851499999999977</c:v>
                </c:pt>
                <c:pt idx="1902">
                  <c:v>2.852999999999993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2.872499999999976</c:v>
                </c:pt>
                <c:pt idx="1916">
                  <c:v>2.874</c:v>
                </c:pt>
                <c:pt idx="1917">
                  <c:v>2.875499999999977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2.896499999999976</c:v>
                </c:pt>
                <c:pt idx="1932">
                  <c:v>2.898</c:v>
                </c:pt>
                <c:pt idx="1933">
                  <c:v>2.899499999999977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2.932499999999977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2.956499999999977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2.992499999999977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Sheet1!$H$2:$H$2002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1.395767488045787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1.330935555062711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2.27696827622968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0.158445057597165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98062336"/>
        <c:axId val="-2118707760"/>
      </c:scatterChart>
      <c:valAx>
        <c:axId val="1798062336"/>
        <c:scaling>
          <c:orientation val="minMax"/>
          <c:max val="3.0"/>
          <c:min val="0.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spPr>
          <a:ln w="25400"/>
        </c:spPr>
        <c:crossAx val="-2118707760"/>
        <c:crosses val="autoZero"/>
        <c:crossBetween val="midCat"/>
        <c:majorUnit val="1.0"/>
      </c:valAx>
      <c:valAx>
        <c:axId val="-2118707760"/>
        <c:scaling>
          <c:orientation val="minMax"/>
          <c:max val="3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ln w="25400"/>
        </c:spPr>
        <c:crossAx val="1798062336"/>
        <c:crossesAt val="0.0"/>
        <c:crossBetween val="midCat"/>
        <c:majorUnit val="1.0"/>
      </c:valAx>
    </c:plotArea>
    <c:plotVisOnly val="1"/>
    <c:dispBlanksAs val="gap"/>
    <c:showDLblsOverMax val="0"/>
  </c:chart>
  <c:externalData r:id="rId2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5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Sheet1!$B$2:$B$2002</c:f>
              <c:numCache>
                <c:formatCode>General</c:formatCode>
                <c:ptCount val="2001"/>
                <c:pt idx="0">
                  <c:v>-0.57</c:v>
                </c:pt>
                <c:pt idx="1">
                  <c:v>-0.551239926851274</c:v>
                </c:pt>
                <c:pt idx="2">
                  <c:v>-0.532609315320135</c:v>
                </c:pt>
                <c:pt idx="3">
                  <c:v>-0.514107578425745</c:v>
                </c:pt>
                <c:pt idx="4">
                  <c:v>-0.49573413071467</c:v>
                </c:pt>
                <c:pt idx="5">
                  <c:v>-0.477488388259126</c:v>
                </c:pt>
                <c:pt idx="6">
                  <c:v>-0.459369768655226</c:v>
                </c:pt>
                <c:pt idx="7">
                  <c:v>-0.441377691021242</c:v>
                </c:pt>
                <c:pt idx="8">
                  <c:v>-0.423511575995844</c:v>
                </c:pt>
                <c:pt idx="9">
                  <c:v>-0.405770845736354</c:v>
                </c:pt>
                <c:pt idx="10">
                  <c:v>-0.388154923917</c:v>
                </c:pt>
                <c:pt idx="11">
                  <c:v>-0.370663235727164</c:v>
                </c:pt>
                <c:pt idx="12">
                  <c:v>-0.353295207869629</c:v>
                </c:pt>
                <c:pt idx="13">
                  <c:v>-0.336050268558836</c:v>
                </c:pt>
                <c:pt idx="14">
                  <c:v>-0.318927847519126</c:v>
                </c:pt>
                <c:pt idx="15">
                  <c:v>-0.301927375983001</c:v>
                </c:pt>
                <c:pt idx="16">
                  <c:v>-0.285048286689362</c:v>
                </c:pt>
                <c:pt idx="17">
                  <c:v>-0.268290013881772</c:v>
                </c:pt>
                <c:pt idx="18">
                  <c:v>-0.251651993306698</c:v>
                </c:pt>
                <c:pt idx="19">
                  <c:v>-0.235133662211764</c:v>
                </c:pt>
                <c:pt idx="20">
                  <c:v>-0.218734459344</c:v>
                </c:pt>
                <c:pt idx="21">
                  <c:v>-0.202453824948096</c:v>
                </c:pt>
                <c:pt idx="22">
                  <c:v>-0.186291200764646</c:v>
                </c:pt>
                <c:pt idx="23">
                  <c:v>-0.170246030028407</c:v>
                </c:pt>
                <c:pt idx="24">
                  <c:v>-0.154317757466542</c:v>
                </c:pt>
                <c:pt idx="25">
                  <c:v>-0.138505829296875</c:v>
                </c:pt>
                <c:pt idx="26">
                  <c:v>-0.122809693226137</c:v>
                </c:pt>
                <c:pt idx="27">
                  <c:v>-0.107228798448224</c:v>
                </c:pt>
                <c:pt idx="28">
                  <c:v>-0.0917625956424347</c:v>
                </c:pt>
                <c:pt idx="29">
                  <c:v>-0.0764105369717355</c:v>
                </c:pt>
                <c:pt idx="30">
                  <c:v>-0.0611720760809993</c:v>
                </c:pt>
                <c:pt idx="31">
                  <c:v>-0.0460466680952663</c:v>
                </c:pt>
                <c:pt idx="32">
                  <c:v>-0.0310337696179806</c:v>
                </c:pt>
                <c:pt idx="33">
                  <c:v>-0.0161328387292574</c:v>
                </c:pt>
                <c:pt idx="34">
                  <c:v>-0.00134333498411721</c:v>
                </c:pt>
                <c:pt idx="35">
                  <c:v>0.0133352805892504</c:v>
                </c:pt>
                <c:pt idx="36">
                  <c:v>0.0279035454912467</c:v>
                </c:pt>
                <c:pt idx="37">
                  <c:v>0.0423619957526059</c:v>
                </c:pt>
                <c:pt idx="38">
                  <c:v>0.0567111659361501</c:v>
                </c:pt>
                <c:pt idx="39">
                  <c:v>0.0709515891385346</c:v>
                </c:pt>
                <c:pt idx="40">
                  <c:v>0.0850837969920004</c:v>
                </c:pt>
                <c:pt idx="41">
                  <c:v>0.0991083196661235</c:v>
                </c:pt>
                <c:pt idx="42">
                  <c:v>0.113025685869562</c:v>
                </c:pt>
                <c:pt idx="43">
                  <c:v>0.126836422851812</c:v>
                </c:pt>
                <c:pt idx="44">
                  <c:v>0.140541056404947</c:v>
                </c:pt>
                <c:pt idx="45">
                  <c:v>0.154140110865376</c:v>
                </c:pt>
                <c:pt idx="46">
                  <c:v>0.167634109115589</c:v>
                </c:pt>
                <c:pt idx="47">
                  <c:v>0.181023572585915</c:v>
                </c:pt>
                <c:pt idx="48">
                  <c:v>0.194309021256253</c:v>
                </c:pt>
                <c:pt idx="49">
                  <c:v>0.207490973657843</c:v>
                </c:pt>
                <c:pt idx="50">
                  <c:v>0.220569946875</c:v>
                </c:pt>
                <c:pt idx="51">
                  <c:v>0.233546456546872</c:v>
                </c:pt>
                <c:pt idx="52">
                  <c:v>0.246421016869186</c:v>
                </c:pt>
                <c:pt idx="53">
                  <c:v>0.259194140596</c:v>
                </c:pt>
                <c:pt idx="54">
                  <c:v>0.27186633904145</c:v>
                </c:pt>
                <c:pt idx="55">
                  <c:v>0.2844381220815</c:v>
                </c:pt>
                <c:pt idx="56">
                  <c:v>0.296909998155694</c:v>
                </c:pt>
                <c:pt idx="57">
                  <c:v>0.309282474268905</c:v>
                </c:pt>
                <c:pt idx="58">
                  <c:v>0.321556055993077</c:v>
                </c:pt>
                <c:pt idx="59">
                  <c:v>0.333731247468992</c:v>
                </c:pt>
                <c:pt idx="60">
                  <c:v>0.345808551408</c:v>
                </c:pt>
                <c:pt idx="61">
                  <c:v>0.357788469093782</c:v>
                </c:pt>
                <c:pt idx="62">
                  <c:v>0.369671500384091</c:v>
                </c:pt>
                <c:pt idx="63">
                  <c:v>0.38145814371251</c:v>
                </c:pt>
                <c:pt idx="64">
                  <c:v>0.393148896090193</c:v>
                </c:pt>
                <c:pt idx="65">
                  <c:v>0.404744253107625</c:v>
                </c:pt>
                <c:pt idx="66">
                  <c:v>0.416244708936358</c:v>
                </c:pt>
                <c:pt idx="67">
                  <c:v>0.427650756330773</c:v>
                </c:pt>
                <c:pt idx="68">
                  <c:v>0.438962886629822</c:v>
                </c:pt>
                <c:pt idx="69">
                  <c:v>0.450181589758781</c:v>
                </c:pt>
                <c:pt idx="70">
                  <c:v>0.461307354231</c:v>
                </c:pt>
                <c:pt idx="71">
                  <c:v>0.472340667149652</c:v>
                </c:pt>
                <c:pt idx="72">
                  <c:v>0.483282014209475</c:v>
                </c:pt>
                <c:pt idx="73">
                  <c:v>0.494131879698538</c:v>
                </c:pt>
                <c:pt idx="74">
                  <c:v>0.504890746499978</c:v>
                </c:pt>
                <c:pt idx="75">
                  <c:v>0.515559096093751</c:v>
                </c:pt>
                <c:pt idx="76">
                  <c:v>0.526137408558383</c:v>
                </c:pt>
                <c:pt idx="77">
                  <c:v>0.536626162572722</c:v>
                </c:pt>
                <c:pt idx="78">
                  <c:v>0.547025835417686</c:v>
                </c:pt>
                <c:pt idx="79">
                  <c:v>0.55733690297801</c:v>
                </c:pt>
                <c:pt idx="80">
                  <c:v>0.567559839744001</c:v>
                </c:pt>
                <c:pt idx="81">
                  <c:v>0.57769511881328</c:v>
                </c:pt>
                <c:pt idx="82">
                  <c:v>0.587743211892539</c:v>
                </c:pt>
                <c:pt idx="83">
                  <c:v>0.597704589299288</c:v>
                </c:pt>
                <c:pt idx="84">
                  <c:v>0.607579719963602</c:v>
                </c:pt>
                <c:pt idx="85">
                  <c:v>0.617369071429876</c:v>
                </c:pt>
                <c:pt idx="86">
                  <c:v>0.627073109858566</c:v>
                </c:pt>
                <c:pt idx="87">
                  <c:v>0.636692300027951</c:v>
                </c:pt>
                <c:pt idx="88">
                  <c:v>0.64622710533587</c:v>
                </c:pt>
                <c:pt idx="89">
                  <c:v>0.655677987801479</c:v>
                </c:pt>
                <c:pt idx="90">
                  <c:v>0.665045408067002</c:v>
                </c:pt>
                <c:pt idx="91">
                  <c:v>0.67432982539947</c:v>
                </c:pt>
                <c:pt idx="92">
                  <c:v>0.683531697692483</c:v>
                </c:pt>
                <c:pt idx="93">
                  <c:v>0.692651481467956</c:v>
                </c:pt>
                <c:pt idx="94">
                  <c:v>0.701689631877866</c:v>
                </c:pt>
                <c:pt idx="95">
                  <c:v>0.710646602706</c:v>
                </c:pt>
                <c:pt idx="96">
                  <c:v>0.719522846369711</c:v>
                </c:pt>
                <c:pt idx="97">
                  <c:v>0.72831881392166</c:v>
                </c:pt>
                <c:pt idx="98">
                  <c:v>0.737034955051575</c:v>
                </c:pt>
                <c:pt idx="99">
                  <c:v>0.745671718087989</c:v>
                </c:pt>
                <c:pt idx="100">
                  <c:v>0.754229550000002</c:v>
                </c:pt>
                <c:pt idx="101">
                  <c:v>0.762708896399019</c:v>
                </c:pt>
                <c:pt idx="102">
                  <c:v>0.771110201540507</c:v>
                </c:pt>
                <c:pt idx="103">
                  <c:v>0.779433908325745</c:v>
                </c:pt>
                <c:pt idx="104">
                  <c:v>0.787680458303572</c:v>
                </c:pt>
                <c:pt idx="105">
                  <c:v>0.795850291672126</c:v>
                </c:pt>
                <c:pt idx="106">
                  <c:v>0.803943847280615</c:v>
                </c:pt>
                <c:pt idx="107">
                  <c:v>0.811961562631048</c:v>
                </c:pt>
                <c:pt idx="108">
                  <c:v>0.819903873879998</c:v>
                </c:pt>
                <c:pt idx="109">
                  <c:v>0.827771215840338</c:v>
                </c:pt>
                <c:pt idx="110">
                  <c:v>0.835564021983</c:v>
                </c:pt>
                <c:pt idx="111">
                  <c:v>0.843282724438726</c:v>
                </c:pt>
                <c:pt idx="112">
                  <c:v>0.850927753999811</c:v>
                </c:pt>
                <c:pt idx="113">
                  <c:v>0.858499540121855</c:v>
                </c:pt>
                <c:pt idx="114">
                  <c:v>0.865998510925515</c:v>
                </c:pt>
                <c:pt idx="115">
                  <c:v>0.873425093198251</c:v>
                </c:pt>
                <c:pt idx="116">
                  <c:v>0.88077971239608</c:v>
                </c:pt>
                <c:pt idx="117">
                  <c:v>0.888062792645317</c:v>
                </c:pt>
                <c:pt idx="118">
                  <c:v>0.895274756744341</c:v>
                </c:pt>
                <c:pt idx="119">
                  <c:v>0.902416026165326</c:v>
                </c:pt>
                <c:pt idx="120">
                  <c:v>0.909487021055999</c:v>
                </c:pt>
                <c:pt idx="121">
                  <c:v>0.916488160241395</c:v>
                </c:pt>
                <c:pt idx="122">
                  <c:v>0.923419861225595</c:v>
                </c:pt>
                <c:pt idx="123">
                  <c:v>0.930282540193484</c:v>
                </c:pt>
                <c:pt idx="124">
                  <c:v>0.937076612012499</c:v>
                </c:pt>
                <c:pt idx="125">
                  <c:v>0.943802490234376</c:v>
                </c:pt>
                <c:pt idx="126">
                  <c:v>0.950460587096901</c:v>
                </c:pt>
                <c:pt idx="127">
                  <c:v>0.957051313525667</c:v>
                </c:pt>
                <c:pt idx="128">
                  <c:v>0.963575079135806</c:v>
                </c:pt>
                <c:pt idx="129">
                  <c:v>0.970032292233756</c:v>
                </c:pt>
                <c:pt idx="130">
                  <c:v>0.976423359819</c:v>
                </c:pt>
                <c:pt idx="131">
                  <c:v>0.982748687585825</c:v>
                </c:pt>
                <c:pt idx="132">
                  <c:v>0.989008679925059</c:v>
                </c:pt>
                <c:pt idx="133">
                  <c:v>0.995203739925832</c:v>
                </c:pt>
                <c:pt idx="134">
                  <c:v>1.001334269377321</c:v>
                </c:pt>
                <c:pt idx="135">
                  <c:v>1.0074006687705</c:v>
                </c:pt>
                <c:pt idx="136">
                  <c:v>1.013403337299884</c:v>
                </c:pt>
                <c:pt idx="137">
                  <c:v>1.019342672865296</c:v>
                </c:pt>
                <c:pt idx="138">
                  <c:v>1.025219072073589</c:v>
                </c:pt>
                <c:pt idx="139">
                  <c:v>1.031032930240424</c:v>
                </c:pt>
                <c:pt idx="140">
                  <c:v>1.036784641392</c:v>
                </c:pt>
                <c:pt idx="141">
                  <c:v>1.042474598266813</c:v>
                </c:pt>
                <c:pt idx="142">
                  <c:v>1.048103192317402</c:v>
                </c:pt>
                <c:pt idx="143">
                  <c:v>1.053670813712102</c:v>
                </c:pt>
                <c:pt idx="144">
                  <c:v>1.059177851336788</c:v>
                </c:pt>
                <c:pt idx="145">
                  <c:v>1.064624692796623</c:v>
                </c:pt>
                <c:pt idx="146">
                  <c:v>1.070011724417832</c:v>
                </c:pt>
                <c:pt idx="147">
                  <c:v>1.075339331249403</c:v>
                </c:pt>
                <c:pt idx="148">
                  <c:v>1.080607897064893</c:v>
                </c:pt>
                <c:pt idx="149">
                  <c:v>1.085817804364133</c:v>
                </c:pt>
                <c:pt idx="150">
                  <c:v>1.090969434375</c:v>
                </c:pt>
                <c:pt idx="151">
                  <c:v>1.096063167055162</c:v>
                </c:pt>
                <c:pt idx="152">
                  <c:v>1.101099381093826</c:v>
                </c:pt>
                <c:pt idx="153">
                  <c:v>1.10607845391349</c:v>
                </c:pt>
                <c:pt idx="154">
                  <c:v>1.111000761671691</c:v>
                </c:pt>
                <c:pt idx="155">
                  <c:v>1.11586667926275</c:v>
                </c:pt>
                <c:pt idx="156">
                  <c:v>1.120676580319534</c:v>
                </c:pt>
                <c:pt idx="157">
                  <c:v>1.125430837215194</c:v>
                </c:pt>
                <c:pt idx="158">
                  <c:v>1.130129821064918</c:v>
                </c:pt>
                <c:pt idx="159">
                  <c:v>1.134773901727682</c:v>
                </c:pt>
                <c:pt idx="160">
                  <c:v>1.139363447808</c:v>
                </c:pt>
                <c:pt idx="161">
                  <c:v>1.143898826657671</c:v>
                </c:pt>
                <c:pt idx="162">
                  <c:v>1.148380404377533</c:v>
                </c:pt>
                <c:pt idx="163">
                  <c:v>1.152808545819199</c:v>
                </c:pt>
                <c:pt idx="164">
                  <c:v>1.157183614586835</c:v>
                </c:pt>
                <c:pt idx="165">
                  <c:v>1.161505973038876</c:v>
                </c:pt>
                <c:pt idx="166">
                  <c:v>1.165775982289798</c:v>
                </c:pt>
                <c:pt idx="167">
                  <c:v>1.169994002211862</c:v>
                </c:pt>
                <c:pt idx="168">
                  <c:v>1.174160391436862</c:v>
                </c:pt>
                <c:pt idx="169">
                  <c:v>1.178275507357872</c:v>
                </c:pt>
                <c:pt idx="170">
                  <c:v>1.182339706131</c:v>
                </c:pt>
                <c:pt idx="171">
                  <c:v>1.18635334267714</c:v>
                </c:pt>
                <c:pt idx="172">
                  <c:v>1.190316770683717</c:v>
                </c:pt>
                <c:pt idx="173">
                  <c:v>1.19423034260643</c:v>
                </c:pt>
                <c:pt idx="174">
                  <c:v>1.19809440967102</c:v>
                </c:pt>
                <c:pt idx="175">
                  <c:v>1.201909321874999</c:v>
                </c:pt>
                <c:pt idx="176">
                  <c:v>1.205675427989421</c:v>
                </c:pt>
                <c:pt idx="177">
                  <c:v>1.20939307556061</c:v>
                </c:pt>
                <c:pt idx="178">
                  <c:v>1.213062610911924</c:v>
                </c:pt>
                <c:pt idx="179">
                  <c:v>1.2166843791455</c:v>
                </c:pt>
                <c:pt idx="180">
                  <c:v>1.220258724144002</c:v>
                </c:pt>
                <c:pt idx="181">
                  <c:v>1.223785988572369</c:v>
                </c:pt>
                <c:pt idx="182">
                  <c:v>1.227266513879577</c:v>
                </c:pt>
                <c:pt idx="183">
                  <c:v>1.230700640300376</c:v>
                </c:pt>
                <c:pt idx="184">
                  <c:v>1.234088706857042</c:v>
                </c:pt>
                <c:pt idx="185">
                  <c:v>1.237431051361124</c:v>
                </c:pt>
                <c:pt idx="186">
                  <c:v>1.240728010415206</c:v>
                </c:pt>
                <c:pt idx="187">
                  <c:v>1.243979919414639</c:v>
                </c:pt>
                <c:pt idx="188">
                  <c:v>1.24718711254931</c:v>
                </c:pt>
                <c:pt idx="189">
                  <c:v>1.25034992280537</c:v>
                </c:pt>
                <c:pt idx="190">
                  <c:v>1.253468681967</c:v>
                </c:pt>
                <c:pt idx="191">
                  <c:v>1.256543720618158</c:v>
                </c:pt>
                <c:pt idx="192">
                  <c:v>1.259575368144322</c:v>
                </c:pt>
                <c:pt idx="193">
                  <c:v>1.262563952734246</c:v>
                </c:pt>
                <c:pt idx="194">
                  <c:v>1.265509801381706</c:v>
                </c:pt>
                <c:pt idx="195">
                  <c:v>1.26841323988725</c:v>
                </c:pt>
                <c:pt idx="196">
                  <c:v>1.271274592859948</c:v>
                </c:pt>
                <c:pt idx="197">
                  <c:v>1.274094183719148</c:v>
                </c:pt>
                <c:pt idx="198">
                  <c:v>1.276872334696216</c:v>
                </c:pt>
                <c:pt idx="199">
                  <c:v>1.279609366836278</c:v>
                </c:pt>
                <c:pt idx="200">
                  <c:v>1.2823056</c:v>
                </c:pt>
                <c:pt idx="201">
                  <c:v>1.284961352865305</c:v>
                </c:pt>
                <c:pt idx="202">
                  <c:v>1.287576942929145</c:v>
                </c:pt>
                <c:pt idx="203">
                  <c:v>1.290152686509236</c:v>
                </c:pt>
                <c:pt idx="204">
                  <c:v>1.29268889874581</c:v>
                </c:pt>
                <c:pt idx="205">
                  <c:v>1.295185893603375</c:v>
                </c:pt>
                <c:pt idx="206">
                  <c:v>1.297643983872454</c:v>
                </c:pt>
                <c:pt idx="207">
                  <c:v>1.300063481171338</c:v>
                </c:pt>
                <c:pt idx="208">
                  <c:v>1.302444695947836</c:v>
                </c:pt>
                <c:pt idx="209">
                  <c:v>1.30478793748103</c:v>
                </c:pt>
                <c:pt idx="210">
                  <c:v>1.307093513883</c:v>
                </c:pt>
                <c:pt idx="211">
                  <c:v>1.309361732100614</c:v>
                </c:pt>
                <c:pt idx="212">
                  <c:v>1.31159289791725</c:v>
                </c:pt>
                <c:pt idx="213">
                  <c:v>1.313787315954545</c:v>
                </c:pt>
                <c:pt idx="214">
                  <c:v>1.315945289674152</c:v>
                </c:pt>
                <c:pt idx="215">
                  <c:v>1.318067121379502</c:v>
                </c:pt>
                <c:pt idx="216">
                  <c:v>1.320153112217518</c:v>
                </c:pt>
                <c:pt idx="217">
                  <c:v>1.322203562180408</c:v>
                </c:pt>
                <c:pt idx="218">
                  <c:v>1.324218770107381</c:v>
                </c:pt>
                <c:pt idx="219">
                  <c:v>1.326199033686416</c:v>
                </c:pt>
                <c:pt idx="220">
                  <c:v>1.328144649456</c:v>
                </c:pt>
                <c:pt idx="221">
                  <c:v>1.330055912806887</c:v>
                </c:pt>
                <c:pt idx="222">
                  <c:v>1.331933117983834</c:v>
                </c:pt>
                <c:pt idx="223">
                  <c:v>1.333776558087372</c:v>
                </c:pt>
                <c:pt idx="224">
                  <c:v>1.335586525075538</c:v>
                </c:pt>
                <c:pt idx="225">
                  <c:v>1.337363309765625</c:v>
                </c:pt>
                <c:pt idx="226">
                  <c:v>1.339107201835942</c:v>
                </c:pt>
                <c:pt idx="227">
                  <c:v>1.340818489827558</c:v>
                </c:pt>
                <c:pt idx="228">
                  <c:v>1.342497461146048</c:v>
                </c:pt>
                <c:pt idx="229">
                  <c:v>1.344144402063245</c:v>
                </c:pt>
                <c:pt idx="230">
                  <c:v>1.345759597719</c:v>
                </c:pt>
                <c:pt idx="231">
                  <c:v>1.347343332122914</c:v>
                </c:pt>
                <c:pt idx="232">
                  <c:v>1.3488958881561</c:v>
                </c:pt>
                <c:pt idx="233">
                  <c:v>1.350417547572922</c:v>
                </c:pt>
                <c:pt idx="234">
                  <c:v>1.351908591002762</c:v>
                </c:pt>
                <c:pt idx="235">
                  <c:v>1.35336929795175</c:v>
                </c:pt>
                <c:pt idx="236">
                  <c:v>1.354799946804526</c:v>
                </c:pt>
                <c:pt idx="237">
                  <c:v>1.356200814825986</c:v>
                </c:pt>
                <c:pt idx="238">
                  <c:v>1.35757217816303</c:v>
                </c:pt>
                <c:pt idx="239">
                  <c:v>1.358914311846314</c:v>
                </c:pt>
                <c:pt idx="240">
                  <c:v>1.360227489792</c:v>
                </c:pt>
                <c:pt idx="241">
                  <c:v>1.361511984803505</c:v>
                </c:pt>
                <c:pt idx="242">
                  <c:v>1.362768068573244</c:v>
                </c:pt>
                <c:pt idx="243">
                  <c:v>1.36399601168439</c:v>
                </c:pt>
                <c:pt idx="244">
                  <c:v>1.365196083612626</c:v>
                </c:pt>
                <c:pt idx="245">
                  <c:v>1.366368552727875</c:v>
                </c:pt>
                <c:pt idx="246">
                  <c:v>1.36751368629607</c:v>
                </c:pt>
                <c:pt idx="247">
                  <c:v>1.368631750480894</c:v>
                </c:pt>
                <c:pt idx="248">
                  <c:v>1.369723010345532</c:v>
                </c:pt>
                <c:pt idx="249">
                  <c:v>1.370787729854425</c:v>
                </c:pt>
                <c:pt idx="250">
                  <c:v>1.371826171875</c:v>
                </c:pt>
                <c:pt idx="251">
                  <c:v>1.372838598179452</c:v>
                </c:pt>
                <c:pt idx="252">
                  <c:v>1.373825269446466</c:v>
                </c:pt>
                <c:pt idx="253">
                  <c:v>1.37478644526298</c:v>
                </c:pt>
                <c:pt idx="254">
                  <c:v>1.37572238412593</c:v>
                </c:pt>
                <c:pt idx="255">
                  <c:v>1.376633343444</c:v>
                </c:pt>
                <c:pt idx="256">
                  <c:v>1.377519579539374</c:v>
                </c:pt>
                <c:pt idx="257">
                  <c:v>1.378381347649482</c:v>
                </c:pt>
                <c:pt idx="258">
                  <c:v>1.379218901928761</c:v>
                </c:pt>
                <c:pt idx="259">
                  <c:v>1.380032495450372</c:v>
                </c:pt>
                <c:pt idx="260">
                  <c:v>1.380822380208</c:v>
                </c:pt>
                <c:pt idx="261">
                  <c:v>1.381588807117561</c:v>
                </c:pt>
                <c:pt idx="262">
                  <c:v>1.382332026018972</c:v>
                </c:pt>
                <c:pt idx="263">
                  <c:v>1.38305228567789</c:v>
                </c:pt>
                <c:pt idx="264">
                  <c:v>1.383749833787474</c:v>
                </c:pt>
                <c:pt idx="265">
                  <c:v>1.384424916970125</c:v>
                </c:pt>
                <c:pt idx="266">
                  <c:v>1.385077780779238</c:v>
                </c:pt>
                <c:pt idx="267">
                  <c:v>1.385708669700953</c:v>
                </c:pt>
                <c:pt idx="268">
                  <c:v>1.386317827155903</c:v>
                </c:pt>
                <c:pt idx="269">
                  <c:v>1.386905495500961</c:v>
                </c:pt>
                <c:pt idx="270">
                  <c:v>1.387471916031</c:v>
                </c:pt>
                <c:pt idx="271">
                  <c:v>1.388017328980633</c:v>
                </c:pt>
                <c:pt idx="272">
                  <c:v>1.388541973525954</c:v>
                </c:pt>
                <c:pt idx="273">
                  <c:v>1.389046087786318</c:v>
                </c:pt>
                <c:pt idx="274">
                  <c:v>1.389529908826058</c:v>
                </c:pt>
                <c:pt idx="275">
                  <c:v>1.38999367265625</c:v>
                </c:pt>
                <c:pt idx="276">
                  <c:v>1.390437614236462</c:v>
                </c:pt>
                <c:pt idx="277">
                  <c:v>1.390861967476502</c:v>
                </c:pt>
                <c:pt idx="278">
                  <c:v>1.391266965238165</c:v>
                </c:pt>
                <c:pt idx="279">
                  <c:v>1.391652839336992</c:v>
                </c:pt>
                <c:pt idx="280">
                  <c:v>1.392019820544001</c:v>
                </c:pt>
                <c:pt idx="281">
                  <c:v>1.39236813858746</c:v>
                </c:pt>
                <c:pt idx="282">
                  <c:v>1.392698022154619</c:v>
                </c:pt>
                <c:pt idx="283">
                  <c:v>1.393009698893466</c:v>
                </c:pt>
                <c:pt idx="284">
                  <c:v>1.393303395414479</c:v>
                </c:pt>
                <c:pt idx="285">
                  <c:v>1.393579337292374</c:v>
                </c:pt>
                <c:pt idx="286">
                  <c:v>1.393837749067846</c:v>
                </c:pt>
                <c:pt idx="287">
                  <c:v>1.39407885424933</c:v>
                </c:pt>
                <c:pt idx="288">
                  <c:v>1.394302875314751</c:v>
                </c:pt>
                <c:pt idx="289">
                  <c:v>1.394510033713261</c:v>
                </c:pt>
                <c:pt idx="290">
                  <c:v>1.394700549867001</c:v>
                </c:pt>
                <c:pt idx="291">
                  <c:v>1.394874643172848</c:v>
                </c:pt>
                <c:pt idx="292">
                  <c:v>1.395032532004162</c:v>
                </c:pt>
                <c:pt idx="293">
                  <c:v>1.395174433712536</c:v>
                </c:pt>
                <c:pt idx="294">
                  <c:v>1.395300564629547</c:v>
                </c:pt>
                <c:pt idx="295">
                  <c:v>1.3954111400685</c:v>
                </c:pt>
                <c:pt idx="296">
                  <c:v>1.39550637432619</c:v>
                </c:pt>
                <c:pt idx="297">
                  <c:v>1.39558648068464</c:v>
                </c:pt>
                <c:pt idx="298">
                  <c:v>1.395651671412853</c:v>
                </c:pt>
                <c:pt idx="299">
                  <c:v>1.395702157768568</c:v>
                </c:pt>
                <c:pt idx="300">
                  <c:v>1.39573815</c:v>
                </c:pt>
                <c:pt idx="301">
                  <c:v>1.395759857347596</c:v>
                </c:pt>
                <c:pt idx="302">
                  <c:v>1.395767488045787</c:v>
                </c:pt>
                <c:pt idx="303">
                  <c:v>1.395761249324724</c:v>
                </c:pt>
                <c:pt idx="304">
                  <c:v>1.395741347412048</c:v>
                </c:pt>
                <c:pt idx="305">
                  <c:v>1.395707987534625</c:v>
                </c:pt>
                <c:pt idx="306">
                  <c:v>1.395661373920294</c:v>
                </c:pt>
                <c:pt idx="307">
                  <c:v>1.395601709799628</c:v>
                </c:pt>
                <c:pt idx="308">
                  <c:v>1.395529197407675</c:v>
                </c:pt>
                <c:pt idx="309">
                  <c:v>1.395444037985717</c:v>
                </c:pt>
                <c:pt idx="310">
                  <c:v>1.395346431783001</c:v>
                </c:pt>
                <c:pt idx="311">
                  <c:v>1.395236578058506</c:v>
                </c:pt>
                <c:pt idx="312">
                  <c:v>1.395114675082689</c:v>
                </c:pt>
                <c:pt idx="313">
                  <c:v>1.394980920139236</c:v>
                </c:pt>
                <c:pt idx="314">
                  <c:v>1.394835509526797</c:v>
                </c:pt>
                <c:pt idx="315">
                  <c:v>1.39467863856075</c:v>
                </c:pt>
                <c:pt idx="316">
                  <c:v>1.39451050157496</c:v>
                </c:pt>
                <c:pt idx="317">
                  <c:v>1.394331291923498</c:v>
                </c:pt>
                <c:pt idx="318">
                  <c:v>1.394141201982421</c:v>
                </c:pt>
                <c:pt idx="319">
                  <c:v>1.393940423151507</c:v>
                </c:pt>
                <c:pt idx="320">
                  <c:v>1.393729145856</c:v>
                </c:pt>
                <c:pt idx="321">
                  <c:v>1.393507559548376</c:v>
                </c:pt>
                <c:pt idx="322">
                  <c:v>1.393275852710075</c:v>
                </c:pt>
                <c:pt idx="323">
                  <c:v>1.393034212853262</c:v>
                </c:pt>
                <c:pt idx="324">
                  <c:v>1.39278282652258</c:v>
                </c:pt>
                <c:pt idx="325">
                  <c:v>1.392521879296876</c:v>
                </c:pt>
                <c:pt idx="326">
                  <c:v>1.392251555790982</c:v>
                </c:pt>
                <c:pt idx="327">
                  <c:v>1.391972039657447</c:v>
                </c:pt>
                <c:pt idx="328">
                  <c:v>1.391683513588286</c:v>
                </c:pt>
                <c:pt idx="329">
                  <c:v>1.391386159316737</c:v>
                </c:pt>
                <c:pt idx="330">
                  <c:v>1.391080157619</c:v>
                </c:pt>
                <c:pt idx="331">
                  <c:v>1.390765688316004</c:v>
                </c:pt>
                <c:pt idx="332">
                  <c:v>1.39044293027514</c:v>
                </c:pt>
                <c:pt idx="333">
                  <c:v>1.390112061412016</c:v>
                </c:pt>
                <c:pt idx="334">
                  <c:v>1.389773258692202</c:v>
                </c:pt>
                <c:pt idx="335">
                  <c:v>1.389426698132997</c:v>
                </c:pt>
                <c:pt idx="336">
                  <c:v>1.389072554805166</c:v>
                </c:pt>
                <c:pt idx="337">
                  <c:v>1.388711002834676</c:v>
                </c:pt>
                <c:pt idx="338">
                  <c:v>1.388342215404469</c:v>
                </c:pt>
                <c:pt idx="339">
                  <c:v>1.387966364756205</c:v>
                </c:pt>
                <c:pt idx="340">
                  <c:v>1.387583622192</c:v>
                </c:pt>
                <c:pt idx="341">
                  <c:v>1.387194158076191</c:v>
                </c:pt>
                <c:pt idx="342">
                  <c:v>1.386798141837083</c:v>
                </c:pt>
                <c:pt idx="343">
                  <c:v>1.386395741968682</c:v>
                </c:pt>
                <c:pt idx="344">
                  <c:v>1.385987126032466</c:v>
                </c:pt>
                <c:pt idx="345">
                  <c:v>1.385572460659125</c:v>
                </c:pt>
                <c:pt idx="346">
                  <c:v>1.38515191155031</c:v>
                </c:pt>
                <c:pt idx="347">
                  <c:v>1.384725643480384</c:v>
                </c:pt>
                <c:pt idx="348">
                  <c:v>1.384293820298174</c:v>
                </c:pt>
                <c:pt idx="349">
                  <c:v>1.383856604928715</c:v>
                </c:pt>
                <c:pt idx="350">
                  <c:v>1.383414159375</c:v>
                </c:pt>
                <c:pt idx="351">
                  <c:v>1.382966644719742</c:v>
                </c:pt>
                <c:pt idx="352">
                  <c:v>1.382514221127106</c:v>
                </c:pt>
                <c:pt idx="353">
                  <c:v>1.38205704784447</c:v>
                </c:pt>
                <c:pt idx="354">
                  <c:v>1.381595283204168</c:v>
                </c:pt>
                <c:pt idx="355">
                  <c:v>1.38112908462525</c:v>
                </c:pt>
                <c:pt idx="356">
                  <c:v>1.380658608615216</c:v>
                </c:pt>
                <c:pt idx="357">
                  <c:v>1.380184010771775</c:v>
                </c:pt>
                <c:pt idx="358">
                  <c:v>1.379705445784597</c:v>
                </c:pt>
                <c:pt idx="359">
                  <c:v>1.379223067437062</c:v>
                </c:pt>
                <c:pt idx="360">
                  <c:v>1.378737028608002</c:v>
                </c:pt>
                <c:pt idx="361">
                  <c:v>1.378247481273453</c:v>
                </c:pt>
                <c:pt idx="362">
                  <c:v>1.37775457650841</c:v>
                </c:pt>
                <c:pt idx="363">
                  <c:v>1.377258464488582</c:v>
                </c:pt>
                <c:pt idx="364">
                  <c:v>1.376759294492114</c:v>
                </c:pt>
                <c:pt idx="365">
                  <c:v>1.376257214901378</c:v>
                </c:pt>
                <c:pt idx="366">
                  <c:v>1.375752373204678</c:v>
                </c:pt>
                <c:pt idx="367">
                  <c:v>1.375244915998043</c:v>
                </c:pt>
                <c:pt idx="368">
                  <c:v>1.374734988986942</c:v>
                </c:pt>
                <c:pt idx="369">
                  <c:v>1.374222736988053</c:v>
                </c:pt>
                <c:pt idx="370">
                  <c:v>1.373708303931</c:v>
                </c:pt>
                <c:pt idx="371">
                  <c:v>1.37319183286012</c:v>
                </c:pt>
                <c:pt idx="372">
                  <c:v>1.372673465936194</c:v>
                </c:pt>
                <c:pt idx="373">
                  <c:v>1.372153344438211</c:v>
                </c:pt>
                <c:pt idx="374">
                  <c:v>1.371631608765096</c:v>
                </c:pt>
                <c:pt idx="375">
                  <c:v>1.371108398437498</c:v>
                </c:pt>
                <c:pt idx="376">
                  <c:v>1.370583852099502</c:v>
                </c:pt>
                <c:pt idx="377">
                  <c:v>1.370058107520392</c:v>
                </c:pt>
                <c:pt idx="378">
                  <c:v>1.369531301596405</c:v>
                </c:pt>
                <c:pt idx="379">
                  <c:v>1.36900357035248</c:v>
                </c:pt>
                <c:pt idx="380">
                  <c:v>1.368475048944</c:v>
                </c:pt>
                <c:pt idx="381">
                  <c:v>1.367945871658551</c:v>
                </c:pt>
                <c:pt idx="382">
                  <c:v>1.367416171917658</c:v>
                </c:pt>
                <c:pt idx="383">
                  <c:v>1.366886082278557</c:v>
                </c:pt>
                <c:pt idx="384">
                  <c:v>1.366355734435924</c:v>
                </c:pt>
                <c:pt idx="385">
                  <c:v>1.365825259223623</c:v>
                </c:pt>
                <c:pt idx="386">
                  <c:v>1.365294786616485</c:v>
                </c:pt>
                <c:pt idx="387">
                  <c:v>1.36476444573202</c:v>
                </c:pt>
                <c:pt idx="388">
                  <c:v>1.36423436483219</c:v>
                </c:pt>
                <c:pt idx="389">
                  <c:v>1.363704671325147</c:v>
                </c:pt>
                <c:pt idx="390">
                  <c:v>1.363175491767</c:v>
                </c:pt>
                <c:pt idx="391">
                  <c:v>1.36264695186354</c:v>
                </c:pt>
                <c:pt idx="392">
                  <c:v>1.362119176472004</c:v>
                </c:pt>
                <c:pt idx="393">
                  <c:v>1.361592289602826</c:v>
                </c:pt>
                <c:pt idx="394">
                  <c:v>1.361066414421386</c:v>
                </c:pt>
                <c:pt idx="395">
                  <c:v>1.36054167324975</c:v>
                </c:pt>
                <c:pt idx="396">
                  <c:v>1.36001818756843</c:v>
                </c:pt>
                <c:pt idx="397">
                  <c:v>1.359496078018129</c:v>
                </c:pt>
                <c:pt idx="398">
                  <c:v>1.358975464401495</c:v>
                </c:pt>
                <c:pt idx="399">
                  <c:v>1.358456465684858</c:v>
                </c:pt>
                <c:pt idx="400">
                  <c:v>1.357939199999998</c:v>
                </c:pt>
                <c:pt idx="401">
                  <c:v>1.357423784645887</c:v>
                </c:pt>
                <c:pt idx="402">
                  <c:v>1.356910336090427</c:v>
                </c:pt>
                <c:pt idx="403">
                  <c:v>1.356398969972218</c:v>
                </c:pt>
                <c:pt idx="404">
                  <c:v>1.35588980110229</c:v>
                </c:pt>
                <c:pt idx="405">
                  <c:v>1.355382943465876</c:v>
                </c:pt>
                <c:pt idx="406">
                  <c:v>1.354878510224134</c:v>
                </c:pt>
                <c:pt idx="407">
                  <c:v>1.354376613715918</c:v>
                </c:pt>
                <c:pt idx="408">
                  <c:v>1.353877365459517</c:v>
                </c:pt>
                <c:pt idx="409">
                  <c:v>1.353380876154407</c:v>
                </c:pt>
                <c:pt idx="410">
                  <c:v>1.352887255683</c:v>
                </c:pt>
                <c:pt idx="411">
                  <c:v>1.352396613112394</c:v>
                </c:pt>
                <c:pt idx="412">
                  <c:v>1.35190905669613</c:v>
                </c:pt>
                <c:pt idx="413">
                  <c:v>1.351424693875922</c:v>
                </c:pt>
                <c:pt idx="414">
                  <c:v>1.350943631283434</c:v>
                </c:pt>
                <c:pt idx="415">
                  <c:v>1.350465974742002</c:v>
                </c:pt>
                <c:pt idx="416">
                  <c:v>1.349991829268398</c:v>
                </c:pt>
                <c:pt idx="417">
                  <c:v>1.349521299074583</c:v>
                </c:pt>
                <c:pt idx="418">
                  <c:v>1.34905448756946</c:v>
                </c:pt>
                <c:pt idx="419">
                  <c:v>1.348591497360594</c:v>
                </c:pt>
                <c:pt idx="420">
                  <c:v>1.348132430256002</c:v>
                </c:pt>
                <c:pt idx="421">
                  <c:v>1.347677387265865</c:v>
                </c:pt>
                <c:pt idx="422">
                  <c:v>1.347226468604314</c:v>
                </c:pt>
                <c:pt idx="423">
                  <c:v>1.346779773691153</c:v>
                </c:pt>
                <c:pt idx="424">
                  <c:v>1.34633740115362</c:v>
                </c:pt>
                <c:pt idx="425">
                  <c:v>1.345899448828123</c:v>
                </c:pt>
                <c:pt idx="426">
                  <c:v>1.345466013762022</c:v>
                </c:pt>
                <c:pt idx="427">
                  <c:v>1.345037192215337</c:v>
                </c:pt>
                <c:pt idx="428">
                  <c:v>1.344613079662527</c:v>
                </c:pt>
                <c:pt idx="429">
                  <c:v>1.344193770794225</c:v>
                </c:pt>
                <c:pt idx="430">
                  <c:v>1.343779359518998</c:v>
                </c:pt>
                <c:pt idx="431">
                  <c:v>1.343369938965094</c:v>
                </c:pt>
                <c:pt idx="432">
                  <c:v>1.342965601482178</c:v>
                </c:pt>
                <c:pt idx="433">
                  <c:v>1.342566438643102</c:v>
                </c:pt>
                <c:pt idx="434">
                  <c:v>1.342172541245644</c:v>
                </c:pt>
                <c:pt idx="435">
                  <c:v>1.34178399931425</c:v>
                </c:pt>
                <c:pt idx="436">
                  <c:v>1.341400902101806</c:v>
                </c:pt>
                <c:pt idx="437">
                  <c:v>1.341023338091365</c:v>
                </c:pt>
                <c:pt idx="438">
                  <c:v>1.34065139499791</c:v>
                </c:pt>
                <c:pt idx="439">
                  <c:v>1.340285159770095</c:v>
                </c:pt>
                <c:pt idx="440">
                  <c:v>1.339924718591998</c:v>
                </c:pt>
                <c:pt idx="441">
                  <c:v>1.339570156884883</c:v>
                </c:pt>
                <c:pt idx="442">
                  <c:v>1.339221559308922</c:v>
                </c:pt>
                <c:pt idx="443">
                  <c:v>1.338879009764971</c:v>
                </c:pt>
                <c:pt idx="444">
                  <c:v>1.338542591396308</c:v>
                </c:pt>
                <c:pt idx="445">
                  <c:v>1.338212386590376</c:v>
                </c:pt>
                <c:pt idx="446">
                  <c:v>1.33788847698055</c:v>
                </c:pt>
                <c:pt idx="447">
                  <c:v>1.337570943447875</c:v>
                </c:pt>
                <c:pt idx="448">
                  <c:v>1.337259866122814</c:v>
                </c:pt>
                <c:pt idx="449">
                  <c:v>1.336955324387005</c:v>
                </c:pt>
                <c:pt idx="450">
                  <c:v>1.336657396875001</c:v>
                </c:pt>
                <c:pt idx="451">
                  <c:v>1.336366161476034</c:v>
                </c:pt>
                <c:pt idx="452">
                  <c:v>1.336081695335747</c:v>
                </c:pt>
                <c:pt idx="453">
                  <c:v>1.33580407485796</c:v>
                </c:pt>
                <c:pt idx="454">
                  <c:v>1.33553337570641</c:v>
                </c:pt>
                <c:pt idx="455">
                  <c:v>1.335269672806499</c:v>
                </c:pt>
                <c:pt idx="456">
                  <c:v>1.335013040347054</c:v>
                </c:pt>
                <c:pt idx="457">
                  <c:v>1.334763551782063</c:v>
                </c:pt>
                <c:pt idx="458">
                  <c:v>1.334521279832436</c:v>
                </c:pt>
                <c:pt idx="459">
                  <c:v>1.334286296487752</c:v>
                </c:pt>
                <c:pt idx="460">
                  <c:v>1.334058673008001</c:v>
                </c:pt>
                <c:pt idx="461">
                  <c:v>1.333838479925341</c:v>
                </c:pt>
                <c:pt idx="462">
                  <c:v>1.333625787045849</c:v>
                </c:pt>
                <c:pt idx="463">
                  <c:v>1.33342066345127</c:v>
                </c:pt>
                <c:pt idx="464">
                  <c:v>1.333223177500754</c:v>
                </c:pt>
                <c:pt idx="465">
                  <c:v>1.333033396832624</c:v>
                </c:pt>
                <c:pt idx="466">
                  <c:v>1.332851388366118</c:v>
                </c:pt>
                <c:pt idx="467">
                  <c:v>1.332677218303133</c:v>
                </c:pt>
                <c:pt idx="468">
                  <c:v>1.332510952129981</c:v>
                </c:pt>
                <c:pt idx="469">
                  <c:v>1.332352654619141</c:v>
                </c:pt>
                <c:pt idx="470">
                  <c:v>1.332202389831002</c:v>
                </c:pt>
                <c:pt idx="471">
                  <c:v>1.33206022111561</c:v>
                </c:pt>
                <c:pt idx="472">
                  <c:v>1.331926211114425</c:v>
                </c:pt>
                <c:pt idx="473">
                  <c:v>1.331800421762098</c:v>
                </c:pt>
                <c:pt idx="474">
                  <c:v>1.331682914288138</c:v>
                </c:pt>
                <c:pt idx="475">
                  <c:v>1.33157374921875</c:v>
                </c:pt>
                <c:pt idx="476">
                  <c:v>1.331472986378544</c:v>
                </c:pt>
                <c:pt idx="477">
                  <c:v>1.331380684892282</c:v>
                </c:pt>
                <c:pt idx="478">
                  <c:v>1.331296903186645</c:v>
                </c:pt>
                <c:pt idx="479">
                  <c:v>1.331221698991968</c:v>
                </c:pt>
                <c:pt idx="480">
                  <c:v>1.331155129344002</c:v>
                </c:pt>
                <c:pt idx="481">
                  <c:v>1.331097250585638</c:v>
                </c:pt>
                <c:pt idx="482">
                  <c:v>1.3310481183687</c:v>
                </c:pt>
                <c:pt idx="483">
                  <c:v>1.331007787655647</c:v>
                </c:pt>
                <c:pt idx="484">
                  <c:v>1.330976312721362</c:v>
                </c:pt>
                <c:pt idx="485">
                  <c:v>1.330953747154874</c:v>
                </c:pt>
                <c:pt idx="486">
                  <c:v>1.330940143861126</c:v>
                </c:pt>
                <c:pt idx="487">
                  <c:v>1.330935555062711</c:v>
                </c:pt>
                <c:pt idx="488">
                  <c:v>1.33094003230163</c:v>
                </c:pt>
                <c:pt idx="489">
                  <c:v>1.330953626441041</c:v>
                </c:pt>
                <c:pt idx="490">
                  <c:v>1.330976387667</c:v>
                </c:pt>
                <c:pt idx="491">
                  <c:v>1.331008365490228</c:v>
                </c:pt>
                <c:pt idx="492">
                  <c:v>1.331049608747842</c:v>
                </c:pt>
                <c:pt idx="493">
                  <c:v>1.331100165605116</c:v>
                </c:pt>
                <c:pt idx="494">
                  <c:v>1.331160083557226</c:v>
                </c:pt>
                <c:pt idx="495">
                  <c:v>1.331229409431</c:v>
                </c:pt>
                <c:pt idx="496">
                  <c:v>1.33130818938667</c:v>
                </c:pt>
                <c:pt idx="497">
                  <c:v>1.33139646891962</c:v>
                </c:pt>
                <c:pt idx="498">
                  <c:v>1.331494292862109</c:v>
                </c:pt>
                <c:pt idx="499">
                  <c:v>1.331601705385146</c:v>
                </c:pt>
                <c:pt idx="500">
                  <c:v>1.33171875</c:v>
                </c:pt>
                <c:pt idx="501">
                  <c:v>1.331845469560177</c:v>
                </c:pt>
                <c:pt idx="502">
                  <c:v>1.331981906263067</c:v>
                </c:pt>
                <c:pt idx="503">
                  <c:v>1.332128101651708</c:v>
                </c:pt>
                <c:pt idx="504">
                  <c:v>1.33228409661653</c:v>
                </c:pt>
                <c:pt idx="505">
                  <c:v>1.332449931397126</c:v>
                </c:pt>
                <c:pt idx="506">
                  <c:v>1.332625645583974</c:v>
                </c:pt>
                <c:pt idx="507">
                  <c:v>1.33281127812021</c:v>
                </c:pt>
                <c:pt idx="508">
                  <c:v>1.333006867303357</c:v>
                </c:pt>
                <c:pt idx="509">
                  <c:v>1.333212450787097</c:v>
                </c:pt>
                <c:pt idx="510">
                  <c:v>1.333428065583</c:v>
                </c:pt>
                <c:pt idx="511">
                  <c:v>1.333653748062286</c:v>
                </c:pt>
                <c:pt idx="512">
                  <c:v>1.33388953395757</c:v>
                </c:pt>
                <c:pt idx="513">
                  <c:v>1.334135458364614</c:v>
                </c:pt>
                <c:pt idx="514">
                  <c:v>1.334391555744074</c:v>
                </c:pt>
                <c:pt idx="515">
                  <c:v>1.334657859923253</c:v>
                </c:pt>
                <c:pt idx="516">
                  <c:v>1.334934404097838</c:v>
                </c:pt>
                <c:pt idx="517">
                  <c:v>1.335221220833678</c:v>
                </c:pt>
                <c:pt idx="518">
                  <c:v>1.335518342068501</c:v>
                </c:pt>
                <c:pt idx="519">
                  <c:v>1.335825799113684</c:v>
                </c:pt>
                <c:pt idx="520">
                  <c:v>1.336143622656001</c:v>
                </c:pt>
                <c:pt idx="521">
                  <c:v>1.336471842759355</c:v>
                </c:pt>
                <c:pt idx="522">
                  <c:v>1.336810488866556</c:v>
                </c:pt>
                <c:pt idx="523">
                  <c:v>1.337159589801045</c:v>
                </c:pt>
                <c:pt idx="524">
                  <c:v>1.337519173768658</c:v>
                </c:pt>
                <c:pt idx="525">
                  <c:v>1.337889268359373</c:v>
                </c:pt>
                <c:pt idx="526">
                  <c:v>1.338269900549062</c:v>
                </c:pt>
                <c:pt idx="527">
                  <c:v>1.338661096701226</c:v>
                </c:pt>
                <c:pt idx="528">
                  <c:v>1.339062882568766</c:v>
                </c:pt>
                <c:pt idx="529">
                  <c:v>1.339475283295715</c:v>
                </c:pt>
                <c:pt idx="530">
                  <c:v>1.339898323419</c:v>
                </c:pt>
                <c:pt idx="531">
                  <c:v>1.340332026870186</c:v>
                </c:pt>
                <c:pt idx="532">
                  <c:v>1.340776416977218</c:v>
                </c:pt>
                <c:pt idx="533">
                  <c:v>1.341231516466192</c:v>
                </c:pt>
                <c:pt idx="534">
                  <c:v>1.341697347463082</c:v>
                </c:pt>
                <c:pt idx="535">
                  <c:v>1.342173931495503</c:v>
                </c:pt>
                <c:pt idx="536">
                  <c:v>1.342661289494444</c:v>
                </c:pt>
                <c:pt idx="537">
                  <c:v>1.343159441796057</c:v>
                </c:pt>
                <c:pt idx="538">
                  <c:v>1.343668408143349</c:v>
                </c:pt>
                <c:pt idx="539">
                  <c:v>1.344188207687984</c:v>
                </c:pt>
                <c:pt idx="540">
                  <c:v>1.344718858992</c:v>
                </c:pt>
                <c:pt idx="541">
                  <c:v>1.345260380029571</c:v>
                </c:pt>
                <c:pt idx="542">
                  <c:v>1.345812788188762</c:v>
                </c:pt>
                <c:pt idx="543">
                  <c:v>1.346376100273263</c:v>
                </c:pt>
                <c:pt idx="544">
                  <c:v>1.346950332504146</c:v>
                </c:pt>
                <c:pt idx="545">
                  <c:v>1.347535500521626</c:v>
                </c:pt>
                <c:pt idx="546">
                  <c:v>1.34813161938679</c:v>
                </c:pt>
                <c:pt idx="547">
                  <c:v>1.348738703583364</c:v>
                </c:pt>
                <c:pt idx="548">
                  <c:v>1.349356767019452</c:v>
                </c:pt>
                <c:pt idx="549">
                  <c:v>1.349985823029293</c:v>
                </c:pt>
                <c:pt idx="550">
                  <c:v>1.350625884375</c:v>
                </c:pt>
                <c:pt idx="551">
                  <c:v>1.351276963248322</c:v>
                </c:pt>
                <c:pt idx="552">
                  <c:v>1.351939071272386</c:v>
                </c:pt>
                <c:pt idx="553">
                  <c:v>1.35261221950345</c:v>
                </c:pt>
                <c:pt idx="554">
                  <c:v>1.353296418432648</c:v>
                </c:pt>
                <c:pt idx="555">
                  <c:v>1.353991677987748</c:v>
                </c:pt>
                <c:pt idx="556">
                  <c:v>1.354698007534894</c:v>
                </c:pt>
                <c:pt idx="557">
                  <c:v>1.355415415880353</c:v>
                </c:pt>
                <c:pt idx="558">
                  <c:v>1.35614391127228</c:v>
                </c:pt>
                <c:pt idx="559">
                  <c:v>1.356883501402442</c:v>
                </c:pt>
                <c:pt idx="560">
                  <c:v>1.357634193407998</c:v>
                </c:pt>
                <c:pt idx="561">
                  <c:v>1.358395993873233</c:v>
                </c:pt>
                <c:pt idx="562">
                  <c:v>1.359168908831292</c:v>
                </c:pt>
                <c:pt idx="563">
                  <c:v>1.35995294376596</c:v>
                </c:pt>
                <c:pt idx="564">
                  <c:v>1.360748103613395</c:v>
                </c:pt>
                <c:pt idx="565">
                  <c:v>1.361554392763874</c:v>
                </c:pt>
                <c:pt idx="566">
                  <c:v>1.362371815063558</c:v>
                </c:pt>
                <c:pt idx="567">
                  <c:v>1.363200373816224</c:v>
                </c:pt>
                <c:pt idx="568">
                  <c:v>1.364040071785024</c:v>
                </c:pt>
                <c:pt idx="569">
                  <c:v>1.364890911194231</c:v>
                </c:pt>
                <c:pt idx="570">
                  <c:v>1.365752893731001</c:v>
                </c:pt>
                <c:pt idx="571">
                  <c:v>1.3666260205471</c:v>
                </c:pt>
                <c:pt idx="572">
                  <c:v>1.367510292260673</c:v>
                </c:pt>
                <c:pt idx="573">
                  <c:v>1.368405708957988</c:v>
                </c:pt>
                <c:pt idx="574">
                  <c:v>1.369312270195178</c:v>
                </c:pt>
                <c:pt idx="575">
                  <c:v>1.370229975</c:v>
                </c:pt>
                <c:pt idx="576">
                  <c:v>1.371158821873585</c:v>
                </c:pt>
                <c:pt idx="577">
                  <c:v>1.372098808792172</c:v>
                </c:pt>
                <c:pt idx="578">
                  <c:v>1.373049933208886</c:v>
                </c:pt>
                <c:pt idx="579">
                  <c:v>1.37401219205546</c:v>
                </c:pt>
                <c:pt idx="580">
                  <c:v>1.374985581744001</c:v>
                </c:pt>
                <c:pt idx="581">
                  <c:v>1.37597009816873</c:v>
                </c:pt>
                <c:pt idx="582">
                  <c:v>1.37696573670774</c:v>
                </c:pt>
                <c:pt idx="583">
                  <c:v>1.377972492224737</c:v>
                </c:pt>
                <c:pt idx="584">
                  <c:v>1.378990359070802</c:v>
                </c:pt>
                <c:pt idx="585">
                  <c:v>1.380019331086127</c:v>
                </c:pt>
                <c:pt idx="586">
                  <c:v>1.381059401601768</c:v>
                </c:pt>
                <c:pt idx="587">
                  <c:v>1.382110563441404</c:v>
                </c:pt>
                <c:pt idx="588">
                  <c:v>1.383172808923071</c:v>
                </c:pt>
                <c:pt idx="589">
                  <c:v>1.384246129860932</c:v>
                </c:pt>
                <c:pt idx="590">
                  <c:v>1.385330517567</c:v>
                </c:pt>
                <c:pt idx="591">
                  <c:v>1.386425962852918</c:v>
                </c:pt>
                <c:pt idx="592">
                  <c:v>1.387532456031683</c:v>
                </c:pt>
                <c:pt idx="593">
                  <c:v>1.388649986919406</c:v>
                </c:pt>
                <c:pt idx="594">
                  <c:v>1.389778544837066</c:v>
                </c:pt>
                <c:pt idx="595">
                  <c:v>1.39091811861225</c:v>
                </c:pt>
                <c:pt idx="596">
                  <c:v>1.39206869658091</c:v>
                </c:pt>
                <c:pt idx="597">
                  <c:v>1.393230266589109</c:v>
                </c:pt>
                <c:pt idx="598">
                  <c:v>1.394402815994774</c:v>
                </c:pt>
                <c:pt idx="599">
                  <c:v>1.395586331669438</c:v>
                </c:pt>
                <c:pt idx="600">
                  <c:v>1.3967808</c:v>
                </c:pt>
                <c:pt idx="601">
                  <c:v>1.397986206890467</c:v>
                </c:pt>
                <c:pt idx="602">
                  <c:v>1.39920253776371</c:v>
                </c:pt>
                <c:pt idx="603">
                  <c:v>1.400429777563193</c:v>
                </c:pt>
                <c:pt idx="604">
                  <c:v>1.40166791075477</c:v>
                </c:pt>
                <c:pt idx="605">
                  <c:v>1.402916921328376</c:v>
                </c:pt>
                <c:pt idx="606">
                  <c:v>1.404176792799812</c:v>
                </c:pt>
                <c:pt idx="607">
                  <c:v>1.405447508212498</c:v>
                </c:pt>
                <c:pt idx="608">
                  <c:v>1.406729050139174</c:v>
                </c:pt>
                <c:pt idx="609">
                  <c:v>1.408021400683787</c:v>
                </c:pt>
                <c:pt idx="610">
                  <c:v>1.409324541482998</c:v>
                </c:pt>
                <c:pt idx="611">
                  <c:v>1.410638453708176</c:v>
                </c:pt>
                <c:pt idx="612">
                  <c:v>1.411963118067008</c:v>
                </c:pt>
                <c:pt idx="613">
                  <c:v>1.413298514805304</c:v>
                </c:pt>
                <c:pt idx="614">
                  <c:v>1.414644623708714</c:v>
                </c:pt>
                <c:pt idx="615">
                  <c:v>1.4160014241045</c:v>
                </c:pt>
                <c:pt idx="616">
                  <c:v>1.417368894863278</c:v>
                </c:pt>
                <c:pt idx="617">
                  <c:v>1.418747014400768</c:v>
                </c:pt>
                <c:pt idx="618">
                  <c:v>1.420135760679541</c:v>
                </c:pt>
                <c:pt idx="619">
                  <c:v>1.421535111210776</c:v>
                </c:pt>
                <c:pt idx="620">
                  <c:v>1.422945043056</c:v>
                </c:pt>
                <c:pt idx="621">
                  <c:v>1.424365532828845</c:v>
                </c:pt>
                <c:pt idx="622">
                  <c:v>1.425796556696794</c:v>
                </c:pt>
                <c:pt idx="623">
                  <c:v>1.427238090382931</c:v>
                </c:pt>
                <c:pt idx="624">
                  <c:v>1.428690109167698</c:v>
                </c:pt>
                <c:pt idx="625">
                  <c:v>1.430152587890625</c:v>
                </c:pt>
                <c:pt idx="626">
                  <c:v>1.4316255009521</c:v>
                </c:pt>
                <c:pt idx="627">
                  <c:v>1.433108822315116</c:v>
                </c:pt>
                <c:pt idx="628">
                  <c:v>1.434602525507006</c:v>
                </c:pt>
                <c:pt idx="629">
                  <c:v>1.436106583621206</c:v>
                </c:pt>
                <c:pt idx="630">
                  <c:v>1.437620969319</c:v>
                </c:pt>
                <c:pt idx="631">
                  <c:v>1.439145654831274</c:v>
                </c:pt>
                <c:pt idx="632">
                  <c:v>1.440680611960258</c:v>
                </c:pt>
                <c:pt idx="633">
                  <c:v>1.442225812081282</c:v>
                </c:pt>
                <c:pt idx="634">
                  <c:v>1.443781226144522</c:v>
                </c:pt>
                <c:pt idx="635">
                  <c:v>1.445346824676752</c:v>
                </c:pt>
                <c:pt idx="636">
                  <c:v>1.446922577783086</c:v>
                </c:pt>
                <c:pt idx="637">
                  <c:v>1.448508455148745</c:v>
                </c:pt>
                <c:pt idx="638">
                  <c:v>1.45010442604079</c:v>
                </c:pt>
                <c:pt idx="639">
                  <c:v>1.451710459309872</c:v>
                </c:pt>
                <c:pt idx="640">
                  <c:v>1.453326523392</c:v>
                </c:pt>
                <c:pt idx="641">
                  <c:v>1.454952586310264</c:v>
                </c:pt>
                <c:pt idx="642">
                  <c:v>1.456588615676603</c:v>
                </c:pt>
                <c:pt idx="643">
                  <c:v>1.458234578693552</c:v>
                </c:pt>
                <c:pt idx="644">
                  <c:v>1.459890442155983</c:v>
                </c:pt>
                <c:pt idx="645">
                  <c:v>1.461556172452874</c:v>
                </c:pt>
                <c:pt idx="646">
                  <c:v>1.463231735569028</c:v>
                </c:pt>
                <c:pt idx="647">
                  <c:v>1.464917097086855</c:v>
                </c:pt>
                <c:pt idx="648">
                  <c:v>1.466612222188093</c:v>
                </c:pt>
                <c:pt idx="649">
                  <c:v>1.468317075655584</c:v>
                </c:pt>
                <c:pt idx="650">
                  <c:v>1.470031621875</c:v>
                </c:pt>
                <c:pt idx="651">
                  <c:v>1.471755824836614</c:v>
                </c:pt>
                <c:pt idx="652">
                  <c:v>1.473489648137025</c:v>
                </c:pt>
                <c:pt idx="653">
                  <c:v>1.47523305498094</c:v>
                </c:pt>
                <c:pt idx="654">
                  <c:v>1.47698600818289</c:v>
                </c:pt>
                <c:pt idx="655">
                  <c:v>1.478748470169</c:v>
                </c:pt>
                <c:pt idx="656">
                  <c:v>1.480520402978734</c:v>
                </c:pt>
                <c:pt idx="657">
                  <c:v>1.482301768266643</c:v>
                </c:pt>
                <c:pt idx="658">
                  <c:v>1.484092527304117</c:v>
                </c:pt>
                <c:pt idx="659">
                  <c:v>1.48589264098113</c:v>
                </c:pt>
                <c:pt idx="660">
                  <c:v>1.487702069808</c:v>
                </c:pt>
                <c:pt idx="661">
                  <c:v>1.489520773917119</c:v>
                </c:pt>
                <c:pt idx="662">
                  <c:v>1.49134871306473</c:v>
                </c:pt>
                <c:pt idx="663">
                  <c:v>1.49318584663265</c:v>
                </c:pt>
                <c:pt idx="664">
                  <c:v>1.495032133630034</c:v>
                </c:pt>
                <c:pt idx="665">
                  <c:v>1.496887532695126</c:v>
                </c:pt>
                <c:pt idx="666">
                  <c:v>1.498752002096998</c:v>
                </c:pt>
                <c:pt idx="667">
                  <c:v>1.500625499737312</c:v>
                </c:pt>
                <c:pt idx="668">
                  <c:v>1.502507983152062</c:v>
                </c:pt>
                <c:pt idx="669">
                  <c:v>1.504399409513321</c:v>
                </c:pt>
                <c:pt idx="670">
                  <c:v>1.506299735630998</c:v>
                </c:pt>
                <c:pt idx="671">
                  <c:v>1.50820891795459</c:v>
                </c:pt>
                <c:pt idx="672">
                  <c:v>1.510126912574913</c:v>
                </c:pt>
                <c:pt idx="673">
                  <c:v>1.512053675225878</c:v>
                </c:pt>
                <c:pt idx="674">
                  <c:v>1.51398916128622</c:v>
                </c:pt>
                <c:pt idx="675">
                  <c:v>1.51593332578125</c:v>
                </c:pt>
                <c:pt idx="676">
                  <c:v>1.517886123384622</c:v>
                </c:pt>
                <c:pt idx="677">
                  <c:v>1.519847508420062</c:v>
                </c:pt>
                <c:pt idx="678">
                  <c:v>1.521817434863127</c:v>
                </c:pt>
                <c:pt idx="679">
                  <c:v>1.523795856342948</c:v>
                </c:pt>
                <c:pt idx="680">
                  <c:v>1.525782726144</c:v>
                </c:pt>
                <c:pt idx="681">
                  <c:v>1.527777997207818</c:v>
                </c:pt>
                <c:pt idx="682">
                  <c:v>1.529781622134778</c:v>
                </c:pt>
                <c:pt idx="683">
                  <c:v>1.531793553185826</c:v>
                </c:pt>
                <c:pt idx="684">
                  <c:v>1.53381374228424</c:v>
                </c:pt>
                <c:pt idx="685">
                  <c:v>1.535842141017375</c:v>
                </c:pt>
                <c:pt idx="686">
                  <c:v>1.537878700638406</c:v>
                </c:pt>
                <c:pt idx="687">
                  <c:v>1.539923372068088</c:v>
                </c:pt>
                <c:pt idx="688">
                  <c:v>1.54197610589651</c:v>
                </c:pt>
                <c:pt idx="689">
                  <c:v>1.544036852384818</c:v>
                </c:pt>
                <c:pt idx="690">
                  <c:v>1.546105561467002</c:v>
                </c:pt>
                <c:pt idx="691">
                  <c:v>1.54818218275161</c:v>
                </c:pt>
                <c:pt idx="692">
                  <c:v>1.550266665523523</c:v>
                </c:pt>
                <c:pt idx="693">
                  <c:v>1.552358958745697</c:v>
                </c:pt>
                <c:pt idx="694">
                  <c:v>1.554459011060906</c:v>
                </c:pt>
                <c:pt idx="695">
                  <c:v>1.5565667707935</c:v>
                </c:pt>
                <c:pt idx="696">
                  <c:v>1.558682185951152</c:v>
                </c:pt>
                <c:pt idx="697">
                  <c:v>1.5608052042266</c:v>
                </c:pt>
                <c:pt idx="698">
                  <c:v>1.562935772999412</c:v>
                </c:pt>
                <c:pt idx="699">
                  <c:v>1.565073839337728</c:v>
                </c:pt>
                <c:pt idx="700">
                  <c:v>1.56721935</c:v>
                </c:pt>
                <c:pt idx="701">
                  <c:v>1.569372251436758</c:v>
                </c:pt>
                <c:pt idx="702">
                  <c:v>1.571532489792346</c:v>
                </c:pt>
                <c:pt idx="703">
                  <c:v>1.573700010906685</c:v>
                </c:pt>
                <c:pt idx="704">
                  <c:v>1.57587476031701</c:v>
                </c:pt>
                <c:pt idx="705">
                  <c:v>1.578056683259625</c:v>
                </c:pt>
                <c:pt idx="706">
                  <c:v>1.580245724671657</c:v>
                </c:pt>
                <c:pt idx="707">
                  <c:v>1.58244182919279</c:v>
                </c:pt>
                <c:pt idx="708">
                  <c:v>1.584644941167038</c:v>
                </c:pt>
                <c:pt idx="709">
                  <c:v>1.586855004644477</c:v>
                </c:pt>
                <c:pt idx="710">
                  <c:v>1.589071963383</c:v>
                </c:pt>
                <c:pt idx="711">
                  <c:v>1.591295760850066</c:v>
                </c:pt>
                <c:pt idx="712">
                  <c:v>1.593526340224447</c:v>
                </c:pt>
                <c:pt idx="713">
                  <c:v>1.595763644397993</c:v>
                </c:pt>
                <c:pt idx="714">
                  <c:v>1.598007615977354</c:v>
                </c:pt>
                <c:pt idx="715">
                  <c:v>1.60025819728575</c:v>
                </c:pt>
                <c:pt idx="716">
                  <c:v>1.60251533036472</c:v>
                </c:pt>
                <c:pt idx="717">
                  <c:v>1.60477895697586</c:v>
                </c:pt>
                <c:pt idx="718">
                  <c:v>1.607049018602581</c:v>
                </c:pt>
                <c:pt idx="719">
                  <c:v>1.609325456451866</c:v>
                </c:pt>
                <c:pt idx="720">
                  <c:v>1.611608211456</c:v>
                </c:pt>
                <c:pt idx="721">
                  <c:v>1.613897224274335</c:v>
                </c:pt>
                <c:pt idx="722">
                  <c:v>1.616192435295034</c:v>
                </c:pt>
                <c:pt idx="723">
                  <c:v>1.618493784636824</c:v>
                </c:pt>
                <c:pt idx="724">
                  <c:v>1.620801212150738</c:v>
                </c:pt>
                <c:pt idx="725">
                  <c:v>1.623114657421874</c:v>
                </c:pt>
                <c:pt idx="726">
                  <c:v>1.625434059771142</c:v>
                </c:pt>
                <c:pt idx="727">
                  <c:v>1.627759358257006</c:v>
                </c:pt>
                <c:pt idx="728">
                  <c:v>1.630090491677246</c:v>
                </c:pt>
                <c:pt idx="729">
                  <c:v>1.632427398570694</c:v>
                </c:pt>
                <c:pt idx="730">
                  <c:v>1.634770017219</c:v>
                </c:pt>
                <c:pt idx="731">
                  <c:v>1.637118285648364</c:v>
                </c:pt>
                <c:pt idx="732">
                  <c:v>1.639472141631301</c:v>
                </c:pt>
                <c:pt idx="733">
                  <c:v>1.641831522688372</c:v>
                </c:pt>
                <c:pt idx="734">
                  <c:v>1.644196366089962</c:v>
                </c:pt>
                <c:pt idx="735">
                  <c:v>1.646566608858</c:v>
                </c:pt>
                <c:pt idx="736">
                  <c:v>1.648942187767728</c:v>
                </c:pt>
                <c:pt idx="737">
                  <c:v>1.651323039349435</c:v>
                </c:pt>
                <c:pt idx="738">
                  <c:v>1.653709099890229</c:v>
                </c:pt>
                <c:pt idx="739">
                  <c:v>1.656100305435764</c:v>
                </c:pt>
                <c:pt idx="740">
                  <c:v>1.658496591792</c:v>
                </c:pt>
                <c:pt idx="741">
                  <c:v>1.660897894526954</c:v>
                </c:pt>
                <c:pt idx="742">
                  <c:v>1.663304148972442</c:v>
                </c:pt>
                <c:pt idx="743">
                  <c:v>1.665715290225842</c:v>
                </c:pt>
                <c:pt idx="744">
                  <c:v>1.668131253151826</c:v>
                </c:pt>
                <c:pt idx="745">
                  <c:v>1.670551972384125</c:v>
                </c:pt>
                <c:pt idx="746">
                  <c:v>1.67297738232727</c:v>
                </c:pt>
                <c:pt idx="747">
                  <c:v>1.675407417158345</c:v>
                </c:pt>
                <c:pt idx="748">
                  <c:v>1.677842010828735</c:v>
                </c:pt>
                <c:pt idx="749">
                  <c:v>1.680281097065873</c:v>
                </c:pt>
                <c:pt idx="750">
                  <c:v>1.682724609374998</c:v>
                </c:pt>
                <c:pt idx="751">
                  <c:v>1.685172481040902</c:v>
                </c:pt>
                <c:pt idx="752">
                  <c:v>1.687624645129645</c:v>
                </c:pt>
                <c:pt idx="753">
                  <c:v>1.690081034490432</c:v>
                </c:pt>
                <c:pt idx="754">
                  <c:v>1.69254158175713</c:v>
                </c:pt>
                <c:pt idx="755">
                  <c:v>1.69500621935025</c:v>
                </c:pt>
                <c:pt idx="756">
                  <c:v>1.697474879478574</c:v>
                </c:pt>
                <c:pt idx="757">
                  <c:v>1.699947494140934</c:v>
                </c:pt>
                <c:pt idx="758">
                  <c:v>1.702423995127955</c:v>
                </c:pt>
                <c:pt idx="759">
                  <c:v>1.704904314023822</c:v>
                </c:pt>
                <c:pt idx="760">
                  <c:v>1.707388382207998</c:v>
                </c:pt>
                <c:pt idx="761">
                  <c:v>1.709876130857011</c:v>
                </c:pt>
                <c:pt idx="762">
                  <c:v>1.712367490946171</c:v>
                </c:pt>
                <c:pt idx="763">
                  <c:v>1.71486239325134</c:v>
                </c:pt>
                <c:pt idx="764">
                  <c:v>1.717360768350672</c:v>
                </c:pt>
                <c:pt idx="765">
                  <c:v>1.719862546626375</c:v>
                </c:pt>
                <c:pt idx="766">
                  <c:v>1.722367658266438</c:v>
                </c:pt>
                <c:pt idx="767">
                  <c:v>1.724876033266403</c:v>
                </c:pt>
                <c:pt idx="768">
                  <c:v>1.727387601431102</c:v>
                </c:pt>
                <c:pt idx="769">
                  <c:v>1.729902292376408</c:v>
                </c:pt>
                <c:pt idx="770">
                  <c:v>1.732420035531</c:v>
                </c:pt>
                <c:pt idx="771">
                  <c:v>1.73494076013808</c:v>
                </c:pt>
                <c:pt idx="772">
                  <c:v>1.737464395257149</c:v>
                </c:pt>
                <c:pt idx="773">
                  <c:v>1.73999086976577</c:v>
                </c:pt>
                <c:pt idx="774">
                  <c:v>1.742520112361258</c:v>
                </c:pt>
                <c:pt idx="775">
                  <c:v>1.7450520515625</c:v>
                </c:pt>
                <c:pt idx="776">
                  <c:v>1.747586615711661</c:v>
                </c:pt>
                <c:pt idx="777">
                  <c:v>1.750123732975952</c:v>
                </c:pt>
                <c:pt idx="778">
                  <c:v>1.752663331349366</c:v>
                </c:pt>
                <c:pt idx="779">
                  <c:v>1.755205338654439</c:v>
                </c:pt>
                <c:pt idx="780">
                  <c:v>1.757749682543997</c:v>
                </c:pt>
                <c:pt idx="781">
                  <c:v>1.760296290502907</c:v>
                </c:pt>
                <c:pt idx="782">
                  <c:v>1.76284508984982</c:v>
                </c:pt>
                <c:pt idx="783">
                  <c:v>1.765396007738916</c:v>
                </c:pt>
                <c:pt idx="784">
                  <c:v>1.767948971161682</c:v>
                </c:pt>
                <c:pt idx="785">
                  <c:v>1.770503906948626</c:v>
                </c:pt>
                <c:pt idx="786">
                  <c:v>1.773060741771046</c:v>
                </c:pt>
                <c:pt idx="787">
                  <c:v>1.77561940214278</c:v>
                </c:pt>
                <c:pt idx="788">
                  <c:v>1.77817981442195</c:v>
                </c:pt>
                <c:pt idx="789">
                  <c:v>1.780741904812711</c:v>
                </c:pt>
                <c:pt idx="790">
                  <c:v>1.783305599367</c:v>
                </c:pt>
                <c:pt idx="791">
                  <c:v>1.7858708239863</c:v>
                </c:pt>
                <c:pt idx="792">
                  <c:v>1.788437504423365</c:v>
                </c:pt>
                <c:pt idx="793">
                  <c:v>1.791005566283987</c:v>
                </c:pt>
                <c:pt idx="794">
                  <c:v>1.793574935028746</c:v>
                </c:pt>
                <c:pt idx="795">
                  <c:v>1.796145535974752</c:v>
                </c:pt>
                <c:pt idx="796">
                  <c:v>1.79871729429739</c:v>
                </c:pt>
                <c:pt idx="797">
                  <c:v>1.80129013503209</c:v>
                </c:pt>
                <c:pt idx="798">
                  <c:v>1.803863983076054</c:v>
                </c:pt>
                <c:pt idx="799">
                  <c:v>1.806438763190018</c:v>
                </c:pt>
                <c:pt idx="800">
                  <c:v>1.809014399999998</c:v>
                </c:pt>
                <c:pt idx="801">
                  <c:v>1.811590817999045</c:v>
                </c:pt>
                <c:pt idx="802">
                  <c:v>1.814167941548988</c:v>
                </c:pt>
                <c:pt idx="803">
                  <c:v>1.816745694882175</c:v>
                </c:pt>
                <c:pt idx="804">
                  <c:v>1.819324002103248</c:v>
                </c:pt>
                <c:pt idx="805">
                  <c:v>1.821902787190873</c:v>
                </c:pt>
                <c:pt idx="806">
                  <c:v>1.824481973999494</c:v>
                </c:pt>
                <c:pt idx="807">
                  <c:v>1.827061486261078</c:v>
                </c:pt>
                <c:pt idx="808">
                  <c:v>1.829641247586876</c:v>
                </c:pt>
                <c:pt idx="809">
                  <c:v>1.832221181469166</c:v>
                </c:pt>
                <c:pt idx="810">
                  <c:v>1.834801211282999</c:v>
                </c:pt>
                <c:pt idx="811">
                  <c:v>1.837381260287956</c:v>
                </c:pt>
                <c:pt idx="812">
                  <c:v>1.839961251629887</c:v>
                </c:pt>
                <c:pt idx="813">
                  <c:v>1.842541108342684</c:v>
                </c:pt>
                <c:pt idx="814">
                  <c:v>1.845120753349992</c:v>
                </c:pt>
                <c:pt idx="815">
                  <c:v>1.847700109467</c:v>
                </c:pt>
                <c:pt idx="816">
                  <c:v>1.850279099402158</c:v>
                </c:pt>
                <c:pt idx="817">
                  <c:v>1.852857645758948</c:v>
                </c:pt>
                <c:pt idx="818">
                  <c:v>1.855435671037622</c:v>
                </c:pt>
                <c:pt idx="819">
                  <c:v>1.858013097636956</c:v>
                </c:pt>
                <c:pt idx="820">
                  <c:v>1.860589847856</c:v>
                </c:pt>
                <c:pt idx="821">
                  <c:v>1.863165843895826</c:v>
                </c:pt>
                <c:pt idx="822">
                  <c:v>1.865741007861275</c:v>
                </c:pt>
                <c:pt idx="823">
                  <c:v>1.868315261762716</c:v>
                </c:pt>
                <c:pt idx="824">
                  <c:v>1.87088852751778</c:v>
                </c:pt>
                <c:pt idx="825">
                  <c:v>1.873460726953125</c:v>
                </c:pt>
                <c:pt idx="826">
                  <c:v>1.876031781806182</c:v>
                </c:pt>
                <c:pt idx="827">
                  <c:v>1.878601613726896</c:v>
                </c:pt>
                <c:pt idx="828">
                  <c:v>1.881170144279485</c:v>
                </c:pt>
                <c:pt idx="829">
                  <c:v>1.883737294944183</c:v>
                </c:pt>
                <c:pt idx="830">
                  <c:v>1.886302987119</c:v>
                </c:pt>
                <c:pt idx="831">
                  <c:v>1.888867142121454</c:v>
                </c:pt>
                <c:pt idx="832">
                  <c:v>1.891429681190337</c:v>
                </c:pt>
                <c:pt idx="833">
                  <c:v>1.893990525487462</c:v>
                </c:pt>
                <c:pt idx="834">
                  <c:v>1.896549596099402</c:v>
                </c:pt>
                <c:pt idx="835">
                  <c:v>1.89910681403925</c:v>
                </c:pt>
                <c:pt idx="836">
                  <c:v>1.901662100248366</c:v>
                </c:pt>
                <c:pt idx="837">
                  <c:v>1.904215375598126</c:v>
                </c:pt>
                <c:pt idx="838">
                  <c:v>1.906766560891671</c:v>
                </c:pt>
                <c:pt idx="839">
                  <c:v>1.909315576865655</c:v>
                </c:pt>
                <c:pt idx="840">
                  <c:v>1.911862344192</c:v>
                </c:pt>
                <c:pt idx="841">
                  <c:v>1.914406783479643</c:v>
                </c:pt>
                <c:pt idx="842">
                  <c:v>1.916948815276284</c:v>
                </c:pt>
                <c:pt idx="843">
                  <c:v>1.919488360070131</c:v>
                </c:pt>
                <c:pt idx="844">
                  <c:v>1.922025338291666</c:v>
                </c:pt>
                <c:pt idx="845">
                  <c:v>1.924559670315375</c:v>
                </c:pt>
                <c:pt idx="846">
                  <c:v>1.92709127646151</c:v>
                </c:pt>
                <c:pt idx="847">
                  <c:v>1.929620076997834</c:v>
                </c:pt>
                <c:pt idx="848">
                  <c:v>1.932145992141375</c:v>
                </c:pt>
                <c:pt idx="849">
                  <c:v>1.934668942060163</c:v>
                </c:pt>
                <c:pt idx="850">
                  <c:v>1.937188846875001</c:v>
                </c:pt>
                <c:pt idx="851">
                  <c:v>1.939705626661192</c:v>
                </c:pt>
                <c:pt idx="852">
                  <c:v>1.942219201450308</c:v>
                </c:pt>
                <c:pt idx="853">
                  <c:v>1.94472949123192</c:v>
                </c:pt>
                <c:pt idx="854">
                  <c:v>1.94723641595537</c:v>
                </c:pt>
                <c:pt idx="855">
                  <c:v>1.9497398955315</c:v>
                </c:pt>
                <c:pt idx="856">
                  <c:v>1.952239849834414</c:v>
                </c:pt>
                <c:pt idx="857">
                  <c:v>1.954736198703224</c:v>
                </c:pt>
                <c:pt idx="858">
                  <c:v>1.9572288619438</c:v>
                </c:pt>
                <c:pt idx="859">
                  <c:v>1.959717759330513</c:v>
                </c:pt>
                <c:pt idx="860">
                  <c:v>1.962202810608002</c:v>
                </c:pt>
                <c:pt idx="861">
                  <c:v>1.964683935492903</c:v>
                </c:pt>
                <c:pt idx="862">
                  <c:v>1.96716105367561</c:v>
                </c:pt>
                <c:pt idx="863">
                  <c:v>1.969634084822029</c:v>
                </c:pt>
                <c:pt idx="864">
                  <c:v>1.972102948575316</c:v>
                </c:pt>
                <c:pt idx="865">
                  <c:v>1.974567564557628</c:v>
                </c:pt>
                <c:pt idx="866">
                  <c:v>1.977027852371878</c:v>
                </c:pt>
                <c:pt idx="867">
                  <c:v>1.979483731603494</c:v>
                </c:pt>
                <c:pt idx="868">
                  <c:v>1.981935121822143</c:v>
                </c:pt>
                <c:pt idx="869">
                  <c:v>1.984381942583503</c:v>
                </c:pt>
                <c:pt idx="870">
                  <c:v>1.986824113431</c:v>
                </c:pt>
                <c:pt idx="871">
                  <c:v>1.98926155389757</c:v>
                </c:pt>
                <c:pt idx="872">
                  <c:v>1.991694183507394</c:v>
                </c:pt>
                <c:pt idx="873">
                  <c:v>1.99412192177766</c:v>
                </c:pt>
                <c:pt idx="874">
                  <c:v>1.996544688220297</c:v>
                </c:pt>
                <c:pt idx="875">
                  <c:v>1.998962402343751</c:v>
                </c:pt>
                <c:pt idx="876">
                  <c:v>2.0013749836547</c:v>
                </c:pt>
                <c:pt idx="877">
                  <c:v>2.003782351659841</c:v>
                </c:pt>
                <c:pt idx="878">
                  <c:v>2.006184425867605</c:v>
                </c:pt>
                <c:pt idx="879">
                  <c:v>2.008581125789933</c:v>
                </c:pt>
                <c:pt idx="880">
                  <c:v>2.010972370944</c:v>
                </c:pt>
                <c:pt idx="881">
                  <c:v>2.013358080853999</c:v>
                </c:pt>
                <c:pt idx="882">
                  <c:v>2.015738175052858</c:v>
                </c:pt>
                <c:pt idx="883">
                  <c:v>2.018112573084007</c:v>
                </c:pt>
                <c:pt idx="884">
                  <c:v>2.020481194503119</c:v>
                </c:pt>
                <c:pt idx="885">
                  <c:v>2.022843958879874</c:v>
                </c:pt>
                <c:pt idx="886">
                  <c:v>2.025200785799686</c:v>
                </c:pt>
                <c:pt idx="887">
                  <c:v>2.027551594865474</c:v>
                </c:pt>
                <c:pt idx="888">
                  <c:v>2.029896305699389</c:v>
                </c:pt>
                <c:pt idx="889">
                  <c:v>2.032234837944599</c:v>
                </c:pt>
                <c:pt idx="890">
                  <c:v>2.034567111267</c:v>
                </c:pt>
                <c:pt idx="891">
                  <c:v>2.036893045356988</c:v>
                </c:pt>
                <c:pt idx="892">
                  <c:v>2.039212559931203</c:v>
                </c:pt>
                <c:pt idx="893">
                  <c:v>2.041525574734276</c:v>
                </c:pt>
                <c:pt idx="894">
                  <c:v>2.043832009540586</c:v>
                </c:pt>
                <c:pt idx="895">
                  <c:v>2.046131784156003</c:v>
                </c:pt>
                <c:pt idx="896">
                  <c:v>2.048424818419633</c:v>
                </c:pt>
                <c:pt idx="897">
                  <c:v>2.05071103220558</c:v>
                </c:pt>
                <c:pt idx="898">
                  <c:v>2.052990345424694</c:v>
                </c:pt>
                <c:pt idx="899">
                  <c:v>2.055262678026308</c:v>
                </c:pt>
                <c:pt idx="900">
                  <c:v>2.057527950000001</c:v>
                </c:pt>
                <c:pt idx="901">
                  <c:v>2.059786081377341</c:v>
                </c:pt>
                <c:pt idx="902">
                  <c:v>2.062036992233627</c:v>
                </c:pt>
                <c:pt idx="903">
                  <c:v>2.064280602689665</c:v>
                </c:pt>
                <c:pt idx="904">
                  <c:v>2.06651683291349</c:v>
                </c:pt>
                <c:pt idx="905">
                  <c:v>2.068745603122123</c:v>
                </c:pt>
                <c:pt idx="906">
                  <c:v>2.070966833583334</c:v>
                </c:pt>
                <c:pt idx="907">
                  <c:v>2.073180444617372</c:v>
                </c:pt>
                <c:pt idx="908">
                  <c:v>2.075386356598718</c:v>
                </c:pt>
                <c:pt idx="909">
                  <c:v>2.077584489957858</c:v>
                </c:pt>
                <c:pt idx="910">
                  <c:v>2.079774765183</c:v>
                </c:pt>
                <c:pt idx="911">
                  <c:v>2.081957102821846</c:v>
                </c:pt>
                <c:pt idx="912">
                  <c:v>2.084131423483331</c:v>
                </c:pt>
                <c:pt idx="913">
                  <c:v>2.08629764783938</c:v>
                </c:pt>
                <c:pt idx="914">
                  <c:v>2.088455696626634</c:v>
                </c:pt>
                <c:pt idx="915">
                  <c:v>2.090605490648223</c:v>
                </c:pt>
                <c:pt idx="916">
                  <c:v>2.092746950775598</c:v>
                </c:pt>
                <c:pt idx="917">
                  <c:v>2.094879997950037</c:v>
                </c:pt>
                <c:pt idx="918">
                  <c:v>2.097004553184662</c:v>
                </c:pt>
                <c:pt idx="919">
                  <c:v>2.099120537566048</c:v>
                </c:pt>
                <c:pt idx="920">
                  <c:v>2.101227872256003</c:v>
                </c:pt>
                <c:pt idx="921">
                  <c:v>2.10332647849332</c:v>
                </c:pt>
                <c:pt idx="922">
                  <c:v>2.105416277595518</c:v>
                </c:pt>
                <c:pt idx="923">
                  <c:v>2.107497190960604</c:v>
                </c:pt>
                <c:pt idx="924">
                  <c:v>2.109569140068818</c:v>
                </c:pt>
                <c:pt idx="925">
                  <c:v>2.111632046484375</c:v>
                </c:pt>
                <c:pt idx="926">
                  <c:v>2.113685831857222</c:v>
                </c:pt>
                <c:pt idx="927">
                  <c:v>2.115730417924786</c:v>
                </c:pt>
                <c:pt idx="928">
                  <c:v>2.117765726513724</c:v>
                </c:pt>
                <c:pt idx="929">
                  <c:v>2.119791679541675</c:v>
                </c:pt>
                <c:pt idx="930">
                  <c:v>2.121808199018996</c:v>
                </c:pt>
                <c:pt idx="931">
                  <c:v>2.123815207050545</c:v>
                </c:pt>
                <c:pt idx="932">
                  <c:v>2.125812625837378</c:v>
                </c:pt>
                <c:pt idx="933">
                  <c:v>2.127800377678555</c:v>
                </c:pt>
                <c:pt idx="934">
                  <c:v>2.129778384972842</c:v>
                </c:pt>
                <c:pt idx="935">
                  <c:v>2.1317465702205</c:v>
                </c:pt>
                <c:pt idx="936">
                  <c:v>2.13370485602501</c:v>
                </c:pt>
                <c:pt idx="937">
                  <c:v>2.135653165094812</c:v>
                </c:pt>
                <c:pt idx="938">
                  <c:v>2.137591420245109</c:v>
                </c:pt>
                <c:pt idx="939">
                  <c:v>2.139519544399544</c:v>
                </c:pt>
                <c:pt idx="940">
                  <c:v>2.141437460592001</c:v>
                </c:pt>
                <c:pt idx="941">
                  <c:v>2.143345091968335</c:v>
                </c:pt>
                <c:pt idx="942">
                  <c:v>2.145242361788123</c:v>
                </c:pt>
                <c:pt idx="943">
                  <c:v>2.147129193426422</c:v>
                </c:pt>
                <c:pt idx="944">
                  <c:v>2.149005510375506</c:v>
                </c:pt>
                <c:pt idx="945">
                  <c:v>2.150871236246625</c:v>
                </c:pt>
                <c:pt idx="946">
                  <c:v>2.15272629477175</c:v>
                </c:pt>
                <c:pt idx="947">
                  <c:v>2.154570609805325</c:v>
                </c:pt>
                <c:pt idx="948">
                  <c:v>2.156404105326013</c:v>
                </c:pt>
                <c:pt idx="949">
                  <c:v>2.158226705438455</c:v>
                </c:pt>
                <c:pt idx="950">
                  <c:v>2.160038334375</c:v>
                </c:pt>
                <c:pt idx="951">
                  <c:v>2.161838916497482</c:v>
                </c:pt>
                <c:pt idx="952">
                  <c:v>2.163628376298947</c:v>
                </c:pt>
                <c:pt idx="953">
                  <c:v>2.165406638405411</c:v>
                </c:pt>
                <c:pt idx="954">
                  <c:v>2.167173627577615</c:v>
                </c:pt>
                <c:pt idx="955">
                  <c:v>2.16892926871276</c:v>
                </c:pt>
                <c:pt idx="956">
                  <c:v>2.170673486846254</c:v>
                </c:pt>
                <c:pt idx="957">
                  <c:v>2.172406207153514</c:v>
                </c:pt>
                <c:pt idx="958">
                  <c:v>2.174127354951641</c:v>
                </c:pt>
                <c:pt idx="959">
                  <c:v>2.175836855701202</c:v>
                </c:pt>
                <c:pt idx="960">
                  <c:v>2.177534635008</c:v>
                </c:pt>
                <c:pt idx="961">
                  <c:v>2.179220618624791</c:v>
                </c:pt>
                <c:pt idx="962">
                  <c:v>2.180894732453054</c:v>
                </c:pt>
                <c:pt idx="963">
                  <c:v>2.182556902544719</c:v>
                </c:pt>
                <c:pt idx="964">
                  <c:v>2.184207055103957</c:v>
                </c:pt>
                <c:pt idx="965">
                  <c:v>2.18584511648885</c:v>
                </c:pt>
                <c:pt idx="966">
                  <c:v>2.18747101321332</c:v>
                </c:pt>
                <c:pt idx="967">
                  <c:v>2.189084671948583</c:v>
                </c:pt>
                <c:pt idx="968">
                  <c:v>2.190686019525179</c:v>
                </c:pt>
                <c:pt idx="969">
                  <c:v>2.192274982934591</c:v>
                </c:pt>
                <c:pt idx="970">
                  <c:v>2.193851489331</c:v>
                </c:pt>
                <c:pt idx="971">
                  <c:v>2.195415466033057</c:v>
                </c:pt>
                <c:pt idx="972">
                  <c:v>2.196966840525635</c:v>
                </c:pt>
                <c:pt idx="973">
                  <c:v>2.19850554046155</c:v>
                </c:pt>
                <c:pt idx="974">
                  <c:v>2.20003149366334</c:v>
                </c:pt>
                <c:pt idx="975">
                  <c:v>2.201544628125</c:v>
                </c:pt>
                <c:pt idx="976">
                  <c:v>2.203044872013743</c:v>
                </c:pt>
                <c:pt idx="977">
                  <c:v>2.204532153671735</c:v>
                </c:pt>
                <c:pt idx="978">
                  <c:v>2.206006401617845</c:v>
                </c:pt>
                <c:pt idx="979">
                  <c:v>2.207467544549423</c:v>
                </c:pt>
                <c:pt idx="980">
                  <c:v>2.208915511344</c:v>
                </c:pt>
                <c:pt idx="981">
                  <c:v>2.210350231061089</c:v>
                </c:pt>
                <c:pt idx="982">
                  <c:v>2.211771632943899</c:v>
                </c:pt>
                <c:pt idx="983">
                  <c:v>2.213179646421101</c:v>
                </c:pt>
                <c:pt idx="984">
                  <c:v>2.214574201108562</c:v>
                </c:pt>
                <c:pt idx="985">
                  <c:v>2.215955226811125</c:v>
                </c:pt>
                <c:pt idx="986">
                  <c:v>2.217322653524328</c:v>
                </c:pt>
                <c:pt idx="987">
                  <c:v>2.21867641143616</c:v>
                </c:pt>
                <c:pt idx="988">
                  <c:v>2.220016430928827</c:v>
                </c:pt>
                <c:pt idx="989">
                  <c:v>2.22134264258049</c:v>
                </c:pt>
                <c:pt idx="990">
                  <c:v>2.222654977167</c:v>
                </c:pt>
                <c:pt idx="991">
                  <c:v>2.22395336566368</c:v>
                </c:pt>
                <c:pt idx="992">
                  <c:v>2.225237739247046</c:v>
                </c:pt>
                <c:pt idx="993">
                  <c:v>2.226508029296566</c:v>
                </c:pt>
                <c:pt idx="994">
                  <c:v>2.227764167396434</c:v>
                </c:pt>
                <c:pt idx="995">
                  <c:v>2.22900608533725</c:v>
                </c:pt>
                <c:pt idx="996">
                  <c:v>2.23023371511787</c:v>
                </c:pt>
                <c:pt idx="997">
                  <c:v>2.231446988947069</c:v>
                </c:pt>
                <c:pt idx="998">
                  <c:v>2.232645839245317</c:v>
                </c:pt>
                <c:pt idx="999">
                  <c:v>2.233830198646601</c:v>
                </c:pt>
                <c:pt idx="1000">
                  <c:v>2.235</c:v>
                </c:pt>
                <c:pt idx="1001">
                  <c:v>2.236155176371627</c:v>
                </c:pt>
                <c:pt idx="1002">
                  <c:v>2.237295661046267</c:v>
                </c:pt>
                <c:pt idx="1003">
                  <c:v>2.238421387529155</c:v>
                </c:pt>
                <c:pt idx="1004">
                  <c:v>2.23953228954773</c:v>
                </c:pt>
                <c:pt idx="1005">
                  <c:v>2.240628301053375</c:v>
                </c:pt>
                <c:pt idx="1006">
                  <c:v>2.241709356223174</c:v>
                </c:pt>
                <c:pt idx="1007">
                  <c:v>2.242775389461658</c:v>
                </c:pt>
                <c:pt idx="1008">
                  <c:v>2.243826335402561</c:v>
                </c:pt>
                <c:pt idx="1009">
                  <c:v>2.244862128910547</c:v>
                </c:pt>
                <c:pt idx="1010">
                  <c:v>2.245882705083</c:v>
                </c:pt>
                <c:pt idx="1011">
                  <c:v>2.246887999251736</c:v>
                </c:pt>
                <c:pt idx="1012">
                  <c:v>2.247877946984774</c:v>
                </c:pt>
                <c:pt idx="1013">
                  <c:v>2.248852484088057</c:v>
                </c:pt>
                <c:pt idx="1014">
                  <c:v>2.24981154660728</c:v>
                </c:pt>
                <c:pt idx="1015">
                  <c:v>2.2507550708295</c:v>
                </c:pt>
                <c:pt idx="1016">
                  <c:v>2.251682993285033</c:v>
                </c:pt>
                <c:pt idx="1017">
                  <c:v>2.252595250749128</c:v>
                </c:pt>
                <c:pt idx="1018">
                  <c:v>2.253491780243702</c:v>
                </c:pt>
                <c:pt idx="1019">
                  <c:v>2.254372519039136</c:v>
                </c:pt>
                <c:pt idx="1020">
                  <c:v>2.255237404656</c:v>
                </c:pt>
                <c:pt idx="1021">
                  <c:v>2.256086374866803</c:v>
                </c:pt>
                <c:pt idx="1022">
                  <c:v>2.256919367697758</c:v>
                </c:pt>
                <c:pt idx="1023">
                  <c:v>2.257736321430497</c:v>
                </c:pt>
                <c:pt idx="1024">
                  <c:v>2.258537174603858</c:v>
                </c:pt>
                <c:pt idx="1025">
                  <c:v>2.25932186601563</c:v>
                </c:pt>
                <c:pt idx="1026">
                  <c:v>2.260090334724262</c:v>
                </c:pt>
                <c:pt idx="1027">
                  <c:v>2.260842520050677</c:v>
                </c:pt>
                <c:pt idx="1028">
                  <c:v>2.261578361579965</c:v>
                </c:pt>
                <c:pt idx="1029">
                  <c:v>2.262297799163165</c:v>
                </c:pt>
                <c:pt idx="1030">
                  <c:v>2.263000772919005</c:v>
                </c:pt>
                <c:pt idx="1031">
                  <c:v>2.263687223235637</c:v>
                </c:pt>
                <c:pt idx="1032">
                  <c:v>2.264357090772422</c:v>
                </c:pt>
                <c:pt idx="1033">
                  <c:v>2.265010316461644</c:v>
                </c:pt>
                <c:pt idx="1034">
                  <c:v>2.265646841510282</c:v>
                </c:pt>
                <c:pt idx="1035">
                  <c:v>2.26626660740175</c:v>
                </c:pt>
                <c:pt idx="1036">
                  <c:v>2.266869555897646</c:v>
                </c:pt>
                <c:pt idx="1037">
                  <c:v>2.267455629039503</c:v>
                </c:pt>
                <c:pt idx="1038">
                  <c:v>2.268024769150555</c:v>
                </c:pt>
                <c:pt idx="1039">
                  <c:v>2.26857691883744</c:v>
                </c:pt>
                <c:pt idx="1040">
                  <c:v>2.269112020992003</c:v>
                </c:pt>
                <c:pt idx="1041">
                  <c:v>2.269630018793025</c:v>
                </c:pt>
                <c:pt idx="1042">
                  <c:v>2.270130855707968</c:v>
                </c:pt>
                <c:pt idx="1043">
                  <c:v>2.270614475494711</c:v>
                </c:pt>
                <c:pt idx="1044">
                  <c:v>2.271080822203346</c:v>
                </c:pt>
                <c:pt idx="1045">
                  <c:v>2.271529840177878</c:v>
                </c:pt>
                <c:pt idx="1046">
                  <c:v>2.271961474057991</c:v>
                </c:pt>
                <c:pt idx="1047">
                  <c:v>2.272375668780815</c:v>
                </c:pt>
                <c:pt idx="1048">
                  <c:v>2.272772369582654</c:v>
                </c:pt>
                <c:pt idx="1049">
                  <c:v>2.273151522000745</c:v>
                </c:pt>
                <c:pt idx="1050">
                  <c:v>2.273513071875003</c:v>
                </c:pt>
                <c:pt idx="1051">
                  <c:v>2.273856965349772</c:v>
                </c:pt>
                <c:pt idx="1052">
                  <c:v>2.27418314887559</c:v>
                </c:pt>
                <c:pt idx="1053">
                  <c:v>2.274491569210904</c:v>
                </c:pt>
                <c:pt idx="1054">
                  <c:v>2.274782173423846</c:v>
                </c:pt>
                <c:pt idx="1055">
                  <c:v>2.275054908894</c:v>
                </c:pt>
                <c:pt idx="1056">
                  <c:v>2.275309723314094</c:v>
                </c:pt>
                <c:pt idx="1057">
                  <c:v>2.275546564691803</c:v>
                </c:pt>
                <c:pt idx="1058">
                  <c:v>2.275765381351478</c:v>
                </c:pt>
                <c:pt idx="1059">
                  <c:v>2.275966121935892</c:v>
                </c:pt>
                <c:pt idx="1060">
                  <c:v>2.276148735407999</c:v>
                </c:pt>
                <c:pt idx="1061">
                  <c:v>2.276313171052681</c:v>
                </c:pt>
                <c:pt idx="1062">
                  <c:v>2.27645937847849</c:v>
                </c:pt>
                <c:pt idx="1063">
                  <c:v>2.27658730761941</c:v>
                </c:pt>
                <c:pt idx="1064">
                  <c:v>2.276696908736594</c:v>
                </c:pt>
                <c:pt idx="1065">
                  <c:v>2.276788132420123</c:v>
                </c:pt>
                <c:pt idx="1066">
                  <c:v>2.276860929590752</c:v>
                </c:pt>
                <c:pt idx="1067">
                  <c:v>2.276915251501676</c:v>
                </c:pt>
                <c:pt idx="1068">
                  <c:v>2.276951049740221</c:v>
                </c:pt>
                <c:pt idx="1069">
                  <c:v>2.27696827622968</c:v>
                </c:pt>
                <c:pt idx="1070">
                  <c:v>2.276966883231</c:v>
                </c:pt>
                <c:pt idx="1071">
                  <c:v>2.276946823344546</c:v>
                </c:pt>
                <c:pt idx="1072">
                  <c:v>2.276908049511875</c:v>
                </c:pt>
                <c:pt idx="1073">
                  <c:v>2.276850515017438</c:v>
                </c:pt>
                <c:pt idx="1074">
                  <c:v>2.276774173490378</c:v>
                </c:pt>
                <c:pt idx="1075">
                  <c:v>2.276678978906247</c:v>
                </c:pt>
                <c:pt idx="1076">
                  <c:v>2.27656488558878</c:v>
                </c:pt>
                <c:pt idx="1077">
                  <c:v>2.276431848211625</c:v>
                </c:pt>
                <c:pt idx="1078">
                  <c:v>2.276279821800084</c:v>
                </c:pt>
                <c:pt idx="1079">
                  <c:v>2.276108761732915</c:v>
                </c:pt>
                <c:pt idx="1080">
                  <c:v>2.275918623743998</c:v>
                </c:pt>
                <c:pt idx="1081">
                  <c:v>2.275709363924179</c:v>
                </c:pt>
                <c:pt idx="1082">
                  <c:v>2.27548093872294</c:v>
                </c:pt>
                <c:pt idx="1083">
                  <c:v>2.275233304950187</c:v>
                </c:pt>
                <c:pt idx="1084">
                  <c:v>2.274966419777999</c:v>
                </c:pt>
                <c:pt idx="1085">
                  <c:v>2.274680240742381</c:v>
                </c:pt>
                <c:pt idx="1086">
                  <c:v>2.27437472574497</c:v>
                </c:pt>
                <c:pt idx="1087">
                  <c:v>2.274049833054836</c:v>
                </c:pt>
                <c:pt idx="1088">
                  <c:v>2.273705521310269</c:v>
                </c:pt>
                <c:pt idx="1089">
                  <c:v>2.273341749520384</c:v>
                </c:pt>
                <c:pt idx="1090">
                  <c:v>2.272958477067</c:v>
                </c:pt>
                <c:pt idx="1091">
                  <c:v>2.272555663706368</c:v>
                </c:pt>
                <c:pt idx="1092">
                  <c:v>2.272133269570883</c:v>
                </c:pt>
                <c:pt idx="1093">
                  <c:v>2.27169125517086</c:v>
                </c:pt>
                <c:pt idx="1094">
                  <c:v>2.271229581396266</c:v>
                </c:pt>
                <c:pt idx="1095">
                  <c:v>2.270748209518499</c:v>
                </c:pt>
                <c:pt idx="1096">
                  <c:v>2.27024710119211</c:v>
                </c:pt>
                <c:pt idx="1097">
                  <c:v>2.269726218456565</c:v>
                </c:pt>
                <c:pt idx="1098">
                  <c:v>2.269185523737977</c:v>
                </c:pt>
                <c:pt idx="1099">
                  <c:v>2.268624979850888</c:v>
                </c:pt>
                <c:pt idx="1100">
                  <c:v>2.268044550000003</c:v>
                </c:pt>
                <c:pt idx="1101">
                  <c:v>2.267444197781921</c:v>
                </c:pt>
                <c:pt idx="1102">
                  <c:v>2.26682388718691</c:v>
                </c:pt>
                <c:pt idx="1103">
                  <c:v>2.26618358260065</c:v>
                </c:pt>
                <c:pt idx="1104">
                  <c:v>2.26552324880598</c:v>
                </c:pt>
                <c:pt idx="1105">
                  <c:v>2.264842850984625</c:v>
                </c:pt>
                <c:pt idx="1106">
                  <c:v>2.264142354719015</c:v>
                </c:pt>
                <c:pt idx="1107">
                  <c:v>2.263421725993953</c:v>
                </c:pt>
                <c:pt idx="1108">
                  <c:v>2.262680931198398</c:v>
                </c:pt>
                <c:pt idx="1109">
                  <c:v>2.26191993712724</c:v>
                </c:pt>
                <c:pt idx="1110">
                  <c:v>2.261138710983001</c:v>
                </c:pt>
                <c:pt idx="1111">
                  <c:v>2.260337220377635</c:v>
                </c:pt>
                <c:pt idx="1112">
                  <c:v>2.259515433334196</c:v>
                </c:pt>
                <c:pt idx="1113">
                  <c:v>2.258673318288754</c:v>
                </c:pt>
                <c:pt idx="1114">
                  <c:v>2.25781084409192</c:v>
                </c:pt>
                <c:pt idx="1115">
                  <c:v>2.25692798001075</c:v>
                </c:pt>
                <c:pt idx="1116">
                  <c:v>2.256024695730478</c:v>
                </c:pt>
                <c:pt idx="1117">
                  <c:v>2.25510096135622</c:v>
                </c:pt>
                <c:pt idx="1118">
                  <c:v>2.254156747414745</c:v>
                </c:pt>
                <c:pt idx="1119">
                  <c:v>2.253192024856226</c:v>
                </c:pt>
                <c:pt idx="1120">
                  <c:v>2.252206765056</c:v>
                </c:pt>
                <c:pt idx="1121">
                  <c:v>2.251200939816293</c:v>
                </c:pt>
                <c:pt idx="1122">
                  <c:v>2.250174521368001</c:v>
                </c:pt>
                <c:pt idx="1123">
                  <c:v>2.24912748237239</c:v>
                </c:pt>
                <c:pt idx="1124">
                  <c:v>2.2480597959229</c:v>
                </c:pt>
                <c:pt idx="1125">
                  <c:v>2.246971435546875</c:v>
                </c:pt>
                <c:pt idx="1126">
                  <c:v>2.245862375207304</c:v>
                </c:pt>
                <c:pt idx="1127">
                  <c:v>2.244732589304568</c:v>
                </c:pt>
                <c:pt idx="1128">
                  <c:v>2.24358205267821</c:v>
                </c:pt>
                <c:pt idx="1129">
                  <c:v>2.242410740608658</c:v>
                </c:pt>
                <c:pt idx="1130">
                  <c:v>2.241218628819</c:v>
                </c:pt>
                <c:pt idx="1131">
                  <c:v>2.240005693476723</c:v>
                </c:pt>
                <c:pt idx="1132">
                  <c:v>2.238771911195461</c:v>
                </c:pt>
                <c:pt idx="1133">
                  <c:v>2.237517259036737</c:v>
                </c:pt>
                <c:pt idx="1134">
                  <c:v>2.23624171451172</c:v>
                </c:pt>
                <c:pt idx="1135">
                  <c:v>2.234945255583</c:v>
                </c:pt>
                <c:pt idx="1136">
                  <c:v>2.23362786066629</c:v>
                </c:pt>
                <c:pt idx="1137">
                  <c:v>2.2322895086322</c:v>
                </c:pt>
                <c:pt idx="1138">
                  <c:v>2.230930178807995</c:v>
                </c:pt>
                <c:pt idx="1139">
                  <c:v>2.229549850979325</c:v>
                </c:pt>
                <c:pt idx="1140">
                  <c:v>2.228148505392001</c:v>
                </c:pt>
                <c:pt idx="1141">
                  <c:v>2.226726122753713</c:v>
                </c:pt>
                <c:pt idx="1142">
                  <c:v>2.225282684235799</c:v>
                </c:pt>
                <c:pt idx="1143">
                  <c:v>2.223818171475002</c:v>
                </c:pt>
                <c:pt idx="1144">
                  <c:v>2.222332566575186</c:v>
                </c:pt>
                <c:pt idx="1145">
                  <c:v>2.220825852109125</c:v>
                </c:pt>
                <c:pt idx="1146">
                  <c:v>2.21929801112023</c:v>
                </c:pt>
                <c:pt idx="1147">
                  <c:v>2.217749027124305</c:v>
                </c:pt>
                <c:pt idx="1148">
                  <c:v>2.216178884111293</c:v>
                </c:pt>
                <c:pt idx="1149">
                  <c:v>2.21458756654704</c:v>
                </c:pt>
                <c:pt idx="1150">
                  <c:v>2.212975059375</c:v>
                </c:pt>
                <c:pt idx="1151">
                  <c:v>2.211341348018064</c:v>
                </c:pt>
                <c:pt idx="1152">
                  <c:v>2.209686418380226</c:v>
                </c:pt>
                <c:pt idx="1153">
                  <c:v>2.208010256848397</c:v>
                </c:pt>
                <c:pt idx="1154">
                  <c:v>2.20631285029409</c:v>
                </c:pt>
                <c:pt idx="1155">
                  <c:v>2.204594186075253</c:v>
                </c:pt>
                <c:pt idx="1156">
                  <c:v>2.20285425203794</c:v>
                </c:pt>
                <c:pt idx="1157">
                  <c:v>2.201093036518094</c:v>
                </c:pt>
                <c:pt idx="1158">
                  <c:v>2.19931052834332</c:v>
                </c:pt>
                <c:pt idx="1159">
                  <c:v>2.197506716834585</c:v>
                </c:pt>
                <c:pt idx="1160">
                  <c:v>2.195681591808</c:v>
                </c:pt>
                <c:pt idx="1161">
                  <c:v>2.193835143576571</c:v>
                </c:pt>
                <c:pt idx="1162">
                  <c:v>2.191967362951936</c:v>
                </c:pt>
                <c:pt idx="1163">
                  <c:v>2.1900782412461</c:v>
                </c:pt>
                <c:pt idx="1164">
                  <c:v>2.188167770273237</c:v>
                </c:pt>
                <c:pt idx="1165">
                  <c:v>2.18623594235138</c:v>
                </c:pt>
                <c:pt idx="1166">
                  <c:v>2.1842827503042</c:v>
                </c:pt>
                <c:pt idx="1167">
                  <c:v>2.182308187462763</c:v>
                </c:pt>
                <c:pt idx="1168">
                  <c:v>2.180312247667266</c:v>
                </c:pt>
                <c:pt idx="1169">
                  <c:v>2.178294925268771</c:v>
                </c:pt>
                <c:pt idx="1170">
                  <c:v>2.176256215130999</c:v>
                </c:pt>
                <c:pt idx="1171">
                  <c:v>2.174196112632043</c:v>
                </c:pt>
                <c:pt idx="1172">
                  <c:v>2.172114613666114</c:v>
                </c:pt>
                <c:pt idx="1173">
                  <c:v>2.170011714645331</c:v>
                </c:pt>
                <c:pt idx="1174">
                  <c:v>2.167887412501422</c:v>
                </c:pt>
                <c:pt idx="1175">
                  <c:v>2.165741704687503</c:v>
                </c:pt>
                <c:pt idx="1176">
                  <c:v>2.163574589179822</c:v>
                </c:pt>
                <c:pt idx="1177">
                  <c:v>2.161386064479514</c:v>
                </c:pt>
                <c:pt idx="1178">
                  <c:v>2.159176129614324</c:v>
                </c:pt>
                <c:pt idx="1179">
                  <c:v>2.1569447841404</c:v>
                </c:pt>
                <c:pt idx="1180">
                  <c:v>2.154692028144</c:v>
                </c:pt>
                <c:pt idx="1181">
                  <c:v>2.152417862243268</c:v>
                </c:pt>
                <c:pt idx="1182">
                  <c:v>2.150122287589982</c:v>
                </c:pt>
                <c:pt idx="1183">
                  <c:v>2.147805305871278</c:v>
                </c:pt>
                <c:pt idx="1184">
                  <c:v>2.145466919311442</c:v>
                </c:pt>
                <c:pt idx="1185">
                  <c:v>2.143107130673624</c:v>
                </c:pt>
                <c:pt idx="1186">
                  <c:v>2.140725943261608</c:v>
                </c:pt>
                <c:pt idx="1187">
                  <c:v>2.138323360921543</c:v>
                </c:pt>
                <c:pt idx="1188">
                  <c:v>2.135899388043707</c:v>
                </c:pt>
                <c:pt idx="1189">
                  <c:v>2.133454029564266</c:v>
                </c:pt>
                <c:pt idx="1190">
                  <c:v>2.130987290967003</c:v>
                </c:pt>
                <c:pt idx="1191">
                  <c:v>2.12849917828506</c:v>
                </c:pt>
                <c:pt idx="1192">
                  <c:v>2.125989698102724</c:v>
                </c:pt>
                <c:pt idx="1193">
                  <c:v>2.123458857557148</c:v>
                </c:pt>
                <c:pt idx="1194">
                  <c:v>2.120906664340106</c:v>
                </c:pt>
                <c:pt idx="1195">
                  <c:v>2.11833312669975</c:v>
                </c:pt>
                <c:pt idx="1196">
                  <c:v>2.115738253442353</c:v>
                </c:pt>
                <c:pt idx="1197">
                  <c:v>2.113122053934049</c:v>
                </c:pt>
                <c:pt idx="1198">
                  <c:v>2.110484538102617</c:v>
                </c:pt>
                <c:pt idx="1199">
                  <c:v>2.10782571643918</c:v>
                </c:pt>
                <c:pt idx="1200">
                  <c:v>2.1051456</c:v>
                </c:pt>
                <c:pt idx="1201">
                  <c:v>2.102444200408207</c:v>
                </c:pt>
                <c:pt idx="1202">
                  <c:v>2.099721529855547</c:v>
                </c:pt>
                <c:pt idx="1203">
                  <c:v>2.096977601104135</c:v>
                </c:pt>
                <c:pt idx="1204">
                  <c:v>2.094212427488197</c:v>
                </c:pt>
                <c:pt idx="1205">
                  <c:v>2.091426022915875</c:v>
                </c:pt>
                <c:pt idx="1206">
                  <c:v>2.088618401870854</c:v>
                </c:pt>
                <c:pt idx="1207">
                  <c:v>2.085789579414238</c:v>
                </c:pt>
                <c:pt idx="1208">
                  <c:v>2.08293957118624</c:v>
                </c:pt>
                <c:pt idx="1209">
                  <c:v>2.080068393407927</c:v>
                </c:pt>
                <c:pt idx="1210">
                  <c:v>2.077176062883001</c:v>
                </c:pt>
                <c:pt idx="1211">
                  <c:v>2.074262596999516</c:v>
                </c:pt>
                <c:pt idx="1212">
                  <c:v>2.07132801373165</c:v>
                </c:pt>
                <c:pt idx="1213">
                  <c:v>2.068372331641444</c:v>
                </c:pt>
                <c:pt idx="1214">
                  <c:v>2.065395569880557</c:v>
                </c:pt>
                <c:pt idx="1215">
                  <c:v>2.06239774819201</c:v>
                </c:pt>
                <c:pt idx="1216">
                  <c:v>2.05937888691192</c:v>
                </c:pt>
                <c:pt idx="1217">
                  <c:v>2.05633900697131</c:v>
                </c:pt>
                <c:pt idx="1218">
                  <c:v>2.053278129897777</c:v>
                </c:pt>
                <c:pt idx="1219">
                  <c:v>2.050196277817323</c:v>
                </c:pt>
                <c:pt idx="1220">
                  <c:v>2.047093473456</c:v>
                </c:pt>
                <c:pt idx="1221">
                  <c:v>2.043969740141788</c:v>
                </c:pt>
                <c:pt idx="1222">
                  <c:v>2.040825101806234</c:v>
                </c:pt>
                <c:pt idx="1223">
                  <c:v>2.037659582986274</c:v>
                </c:pt>
                <c:pt idx="1224">
                  <c:v>2.034473208825941</c:v>
                </c:pt>
                <c:pt idx="1225">
                  <c:v>2.031266005078117</c:v>
                </c:pt>
                <c:pt idx="1226">
                  <c:v>2.028037998106346</c:v>
                </c:pt>
                <c:pt idx="1227">
                  <c:v>2.02478921488646</c:v>
                </c:pt>
                <c:pt idx="1228">
                  <c:v>2.021519683008443</c:v>
                </c:pt>
                <c:pt idx="1229">
                  <c:v>2.018229430678137</c:v>
                </c:pt>
                <c:pt idx="1230">
                  <c:v>2.014918486718998</c:v>
                </c:pt>
                <c:pt idx="1231">
                  <c:v>2.011586880573814</c:v>
                </c:pt>
                <c:pt idx="1232">
                  <c:v>2.008234642306503</c:v>
                </c:pt>
                <c:pt idx="1233">
                  <c:v>2.004861802603823</c:v>
                </c:pt>
                <c:pt idx="1234">
                  <c:v>2.00146839277716</c:v>
                </c:pt>
                <c:pt idx="1235">
                  <c:v>1.998054444764252</c:v>
                </c:pt>
                <c:pt idx="1236">
                  <c:v>1.994619991130926</c:v>
                </c:pt>
                <c:pt idx="1237">
                  <c:v>1.991165065072886</c:v>
                </c:pt>
                <c:pt idx="1238">
                  <c:v>1.987689700417429</c:v>
                </c:pt>
                <c:pt idx="1239">
                  <c:v>1.984193931625217</c:v>
                </c:pt>
                <c:pt idx="1240">
                  <c:v>1.980677793792001</c:v>
                </c:pt>
                <c:pt idx="1241">
                  <c:v>1.977141322650403</c:v>
                </c:pt>
                <c:pt idx="1242">
                  <c:v>1.973584554571643</c:v>
                </c:pt>
                <c:pt idx="1243">
                  <c:v>1.970007526567294</c:v>
                </c:pt>
                <c:pt idx="1244">
                  <c:v>1.966410276291027</c:v>
                </c:pt>
                <c:pt idx="1245">
                  <c:v>1.962792842040375</c:v>
                </c:pt>
                <c:pt idx="1246">
                  <c:v>1.95915526275847</c:v>
                </c:pt>
                <c:pt idx="1247">
                  <c:v>1.955497578035796</c:v>
                </c:pt>
                <c:pt idx="1248">
                  <c:v>1.951819828111934</c:v>
                </c:pt>
                <c:pt idx="1249">
                  <c:v>1.948122053877324</c:v>
                </c:pt>
                <c:pt idx="1250">
                  <c:v>1.944404296874997</c:v>
                </c:pt>
                <c:pt idx="1251">
                  <c:v>1.940666599302351</c:v>
                </c:pt>
                <c:pt idx="1252">
                  <c:v>1.936909004012867</c:v>
                </c:pt>
                <c:pt idx="1253">
                  <c:v>1.93313155451788</c:v>
                </c:pt>
                <c:pt idx="1254">
                  <c:v>1.92933429498833</c:v>
                </c:pt>
                <c:pt idx="1255">
                  <c:v>1.925517270256501</c:v>
                </c:pt>
                <c:pt idx="1256">
                  <c:v>1.921680525817776</c:v>
                </c:pt>
                <c:pt idx="1257">
                  <c:v>1.917824107832381</c:v>
                </c:pt>
                <c:pt idx="1258">
                  <c:v>1.913948063127157</c:v>
                </c:pt>
                <c:pt idx="1259">
                  <c:v>1.910052439197275</c:v>
                </c:pt>
                <c:pt idx="1260">
                  <c:v>1.906137284208001</c:v>
                </c:pt>
                <c:pt idx="1261">
                  <c:v>1.902202646996462</c:v>
                </c:pt>
                <c:pt idx="1262">
                  <c:v>1.898248577073372</c:v>
                </c:pt>
                <c:pt idx="1263">
                  <c:v>1.894275124624793</c:v>
                </c:pt>
                <c:pt idx="1264">
                  <c:v>1.890282340513876</c:v>
                </c:pt>
                <c:pt idx="1265">
                  <c:v>1.886270276282625</c:v>
                </c:pt>
                <c:pt idx="1266">
                  <c:v>1.88223898415364</c:v>
                </c:pt>
                <c:pt idx="1267">
                  <c:v>1.878188517031854</c:v>
                </c:pt>
                <c:pt idx="1268">
                  <c:v>1.874118928506305</c:v>
                </c:pt>
                <c:pt idx="1269">
                  <c:v>1.870030272851862</c:v>
                </c:pt>
                <c:pt idx="1270">
                  <c:v>1.865922605030997</c:v>
                </c:pt>
                <c:pt idx="1271">
                  <c:v>1.86179598069553</c:v>
                </c:pt>
                <c:pt idx="1272">
                  <c:v>1.857650456188355</c:v>
                </c:pt>
                <c:pt idx="1273">
                  <c:v>1.853486088545218</c:v>
                </c:pt>
                <c:pt idx="1274">
                  <c:v>1.849302935496458</c:v>
                </c:pt>
                <c:pt idx="1275">
                  <c:v>1.845101055468749</c:v>
                </c:pt>
                <c:pt idx="1276">
                  <c:v>1.840880507586864</c:v>
                </c:pt>
                <c:pt idx="1277">
                  <c:v>1.836641351675402</c:v>
                </c:pt>
                <c:pt idx="1278">
                  <c:v>1.832383648260565</c:v>
                </c:pt>
                <c:pt idx="1279">
                  <c:v>1.828107458571891</c:v>
                </c:pt>
                <c:pt idx="1280">
                  <c:v>1.823812844544</c:v>
                </c:pt>
                <c:pt idx="1281">
                  <c:v>1.819499868818359</c:v>
                </c:pt>
                <c:pt idx="1282">
                  <c:v>1.815168594745018</c:v>
                </c:pt>
                <c:pt idx="1283">
                  <c:v>1.810819086384367</c:v>
                </c:pt>
                <c:pt idx="1284">
                  <c:v>1.806451408508882</c:v>
                </c:pt>
                <c:pt idx="1285">
                  <c:v>1.802065626604875</c:v>
                </c:pt>
                <c:pt idx="1286">
                  <c:v>1.797661806874246</c:v>
                </c:pt>
                <c:pt idx="1287">
                  <c:v>1.793240016236231</c:v>
                </c:pt>
                <c:pt idx="1288">
                  <c:v>1.78880032232915</c:v>
                </c:pt>
                <c:pt idx="1289">
                  <c:v>1.784342793512158</c:v>
                </c:pt>
                <c:pt idx="1290">
                  <c:v>1.779867498867</c:v>
                </c:pt>
                <c:pt idx="1291">
                  <c:v>1.775374508199748</c:v>
                </c:pt>
                <c:pt idx="1292">
                  <c:v>1.770863892042561</c:v>
                </c:pt>
                <c:pt idx="1293">
                  <c:v>1.766335721655437</c:v>
                </c:pt>
                <c:pt idx="1294">
                  <c:v>1.761790069027944</c:v>
                </c:pt>
                <c:pt idx="1295">
                  <c:v>1.757227006881</c:v>
                </c:pt>
                <c:pt idx="1296">
                  <c:v>1.75264660866859</c:v>
                </c:pt>
                <c:pt idx="1297">
                  <c:v>1.74804894857954</c:v>
                </c:pt>
                <c:pt idx="1298">
                  <c:v>1.743434101539253</c:v>
                </c:pt>
                <c:pt idx="1299">
                  <c:v>1.738802143211468</c:v>
                </c:pt>
                <c:pt idx="1300">
                  <c:v>1.73415315</c:v>
                </c:pt>
                <c:pt idx="1301">
                  <c:v>1.729487199050496</c:v>
                </c:pt>
                <c:pt idx="1302">
                  <c:v>1.724804368252184</c:v>
                </c:pt>
                <c:pt idx="1303">
                  <c:v>1.720104736239624</c:v>
                </c:pt>
                <c:pt idx="1304">
                  <c:v>1.715388382394448</c:v>
                </c:pt>
                <c:pt idx="1305">
                  <c:v>1.710655386847125</c:v>
                </c:pt>
                <c:pt idx="1306">
                  <c:v>1.705905830478694</c:v>
                </c:pt>
                <c:pt idx="1307">
                  <c:v>1.701139794922528</c:v>
                </c:pt>
                <c:pt idx="1308">
                  <c:v>1.69635736256608</c:v>
                </c:pt>
                <c:pt idx="1309">
                  <c:v>1.691558616552617</c:v>
                </c:pt>
                <c:pt idx="1310">
                  <c:v>1.686743640783</c:v>
                </c:pt>
                <c:pt idx="1311">
                  <c:v>1.681912519917406</c:v>
                </c:pt>
                <c:pt idx="1312">
                  <c:v>1.67706533937709</c:v>
                </c:pt>
                <c:pt idx="1313">
                  <c:v>1.672202185346136</c:v>
                </c:pt>
                <c:pt idx="1314">
                  <c:v>1.667323144773194</c:v>
                </c:pt>
                <c:pt idx="1315">
                  <c:v>1.66242830537325</c:v>
                </c:pt>
                <c:pt idx="1316">
                  <c:v>1.657517755629358</c:v>
                </c:pt>
                <c:pt idx="1317">
                  <c:v>1.652591584794397</c:v>
                </c:pt>
                <c:pt idx="1318">
                  <c:v>1.647649882892821</c:v>
                </c:pt>
                <c:pt idx="1319">
                  <c:v>1.642692740722406</c:v>
                </c:pt>
                <c:pt idx="1320">
                  <c:v>1.637720249856</c:v>
                </c:pt>
                <c:pt idx="1321">
                  <c:v>1.632732502643276</c:v>
                </c:pt>
                <c:pt idx="1322">
                  <c:v>1.627729592212471</c:v>
                </c:pt>
                <c:pt idx="1323">
                  <c:v>1.622711612472162</c:v>
                </c:pt>
                <c:pt idx="1324">
                  <c:v>1.617678658112975</c:v>
                </c:pt>
                <c:pt idx="1325">
                  <c:v>1.612630824609376</c:v>
                </c:pt>
                <c:pt idx="1326">
                  <c:v>1.607568208221381</c:v>
                </c:pt>
                <c:pt idx="1327">
                  <c:v>1.602490905996348</c:v>
                </c:pt>
                <c:pt idx="1328">
                  <c:v>1.597399015770683</c:v>
                </c:pt>
                <c:pt idx="1329">
                  <c:v>1.592292636171636</c:v>
                </c:pt>
                <c:pt idx="1330">
                  <c:v>1.587171866619</c:v>
                </c:pt>
                <c:pt idx="1331">
                  <c:v>1.582036807326904</c:v>
                </c:pt>
                <c:pt idx="1332">
                  <c:v>1.57688755930554</c:v>
                </c:pt>
                <c:pt idx="1333">
                  <c:v>1.571724224362911</c:v>
                </c:pt>
                <c:pt idx="1334">
                  <c:v>1.566546905106602</c:v>
                </c:pt>
                <c:pt idx="1335">
                  <c:v>1.561355704945501</c:v>
                </c:pt>
                <c:pt idx="1336">
                  <c:v>1.556150728091568</c:v>
                </c:pt>
                <c:pt idx="1337">
                  <c:v>1.550932079561577</c:v>
                </c:pt>
                <c:pt idx="1338">
                  <c:v>1.545699865178868</c:v>
                </c:pt>
                <c:pt idx="1339">
                  <c:v>1.540454191575103</c:v>
                </c:pt>
                <c:pt idx="1340">
                  <c:v>1.535195166192</c:v>
                </c:pt>
                <c:pt idx="1341">
                  <c:v>1.529922897283091</c:v>
                </c:pt>
                <c:pt idx="1342">
                  <c:v>1.524637493915482</c:v>
                </c:pt>
                <c:pt idx="1343">
                  <c:v>1.519339065971581</c:v>
                </c:pt>
                <c:pt idx="1344">
                  <c:v>1.514027724150867</c:v>
                </c:pt>
                <c:pt idx="1345">
                  <c:v>1.508703579971626</c:v>
                </c:pt>
                <c:pt idx="1346">
                  <c:v>1.503366745772708</c:v>
                </c:pt>
                <c:pt idx="1347">
                  <c:v>1.498017334715286</c:v>
                </c:pt>
                <c:pt idx="1348">
                  <c:v>1.492655460784576</c:v>
                </c:pt>
                <c:pt idx="1349">
                  <c:v>1.487281238791613</c:v>
                </c:pt>
                <c:pt idx="1350">
                  <c:v>1.481894784374997</c:v>
                </c:pt>
                <c:pt idx="1351">
                  <c:v>1.47649621400264</c:v>
                </c:pt>
                <c:pt idx="1352">
                  <c:v>1.471085644973508</c:v>
                </c:pt>
                <c:pt idx="1353">
                  <c:v>1.465663195419367</c:v>
                </c:pt>
                <c:pt idx="1354">
                  <c:v>1.46022898430657</c:v>
                </c:pt>
                <c:pt idx="1355">
                  <c:v>1.45478313143775</c:v>
                </c:pt>
                <c:pt idx="1356">
                  <c:v>1.449325757453612</c:v>
                </c:pt>
                <c:pt idx="1357">
                  <c:v>1.443856983834674</c:v>
                </c:pt>
                <c:pt idx="1358">
                  <c:v>1.438376932902998</c:v>
                </c:pt>
                <c:pt idx="1359">
                  <c:v>1.432885727823962</c:v>
                </c:pt>
                <c:pt idx="1360">
                  <c:v>1.427383492607997</c:v>
                </c:pt>
                <c:pt idx="1361">
                  <c:v>1.421870352112347</c:v>
                </c:pt>
                <c:pt idx="1362">
                  <c:v>1.41634643204281</c:v>
                </c:pt>
                <c:pt idx="1363">
                  <c:v>1.410811858955477</c:v>
                </c:pt>
                <c:pt idx="1364">
                  <c:v>1.405266760258514</c:v>
                </c:pt>
                <c:pt idx="1365">
                  <c:v>1.399711264213875</c:v>
                </c:pt>
                <c:pt idx="1366">
                  <c:v>1.394145499939078</c:v>
                </c:pt>
                <c:pt idx="1367">
                  <c:v>1.388569597408942</c:v>
                </c:pt>
                <c:pt idx="1368">
                  <c:v>1.38298368745734</c:v>
                </c:pt>
                <c:pt idx="1369">
                  <c:v>1.377387901778952</c:v>
                </c:pt>
                <c:pt idx="1370">
                  <c:v>1.371782372930999</c:v>
                </c:pt>
                <c:pt idx="1371">
                  <c:v>1.36616723433502</c:v>
                </c:pt>
                <c:pt idx="1372">
                  <c:v>1.360542620278597</c:v>
                </c:pt>
                <c:pt idx="1373">
                  <c:v>1.354908665917109</c:v>
                </c:pt>
                <c:pt idx="1374">
                  <c:v>1.349265507275498</c:v>
                </c:pt>
                <c:pt idx="1375">
                  <c:v>1.343613281249998</c:v>
                </c:pt>
                <c:pt idx="1376">
                  <c:v>1.337952125609902</c:v>
                </c:pt>
                <c:pt idx="1377">
                  <c:v>1.332282178999293</c:v>
                </c:pt>
                <c:pt idx="1378">
                  <c:v>1.326603580938806</c:v>
                </c:pt>
                <c:pt idx="1379">
                  <c:v>1.320916471827381</c:v>
                </c:pt>
                <c:pt idx="1380">
                  <c:v>1.315220992943998</c:v>
                </c:pt>
                <c:pt idx="1381">
                  <c:v>1.309517286449448</c:v>
                </c:pt>
                <c:pt idx="1382">
                  <c:v>1.303805495388058</c:v>
                </c:pt>
                <c:pt idx="1383">
                  <c:v>1.298085763689458</c:v>
                </c:pt>
                <c:pt idx="1384">
                  <c:v>1.292358236170322</c:v>
                </c:pt>
                <c:pt idx="1385">
                  <c:v>1.286623058536124</c:v>
                </c:pt>
                <c:pt idx="1386">
                  <c:v>1.280880377382886</c:v>
                </c:pt>
                <c:pt idx="1387">
                  <c:v>1.27513034019892</c:v>
                </c:pt>
                <c:pt idx="1388">
                  <c:v>1.26937309536659</c:v>
                </c:pt>
                <c:pt idx="1389">
                  <c:v>1.263608792164046</c:v>
                </c:pt>
                <c:pt idx="1390">
                  <c:v>1.257837580767</c:v>
                </c:pt>
                <c:pt idx="1391">
                  <c:v>1.252059612250436</c:v>
                </c:pt>
                <c:pt idx="1392">
                  <c:v>1.246275038590402</c:v>
                </c:pt>
                <c:pt idx="1393">
                  <c:v>1.240484012665725</c:v>
                </c:pt>
                <c:pt idx="1394">
                  <c:v>1.234686688259784</c:v>
                </c:pt>
                <c:pt idx="1395">
                  <c:v>1.22888322006225</c:v>
                </c:pt>
                <c:pt idx="1396">
                  <c:v>1.22307376367083</c:v>
                </c:pt>
                <c:pt idx="1397">
                  <c:v>1.21725847559303</c:v>
                </c:pt>
                <c:pt idx="1398">
                  <c:v>1.211437513247892</c:v>
                </c:pt>
                <c:pt idx="1399">
                  <c:v>1.205611034967757</c:v>
                </c:pt>
                <c:pt idx="1400">
                  <c:v>1.199779199999998</c:v>
                </c:pt>
                <c:pt idx="1401">
                  <c:v>1.19394216850879</c:v>
                </c:pt>
                <c:pt idx="1402">
                  <c:v>1.18810010157683</c:v>
                </c:pt>
                <c:pt idx="1403">
                  <c:v>1.182253161207118</c:v>
                </c:pt>
                <c:pt idx="1404">
                  <c:v>1.17640151032469</c:v>
                </c:pt>
                <c:pt idx="1405">
                  <c:v>1.170545312778376</c:v>
                </c:pt>
                <c:pt idx="1406">
                  <c:v>1.164684733342534</c:v>
                </c:pt>
                <c:pt idx="1407">
                  <c:v>1.15881993771882</c:v>
                </c:pt>
                <c:pt idx="1408">
                  <c:v>1.152951092537916</c:v>
                </c:pt>
                <c:pt idx="1409">
                  <c:v>1.147078365361306</c:v>
                </c:pt>
                <c:pt idx="1410">
                  <c:v>1.141201924683001</c:v>
                </c:pt>
                <c:pt idx="1411">
                  <c:v>1.135321939931298</c:v>
                </c:pt>
                <c:pt idx="1412">
                  <c:v>1.12943858147053</c:v>
                </c:pt>
                <c:pt idx="1413">
                  <c:v>1.123552020602826</c:v>
                </c:pt>
                <c:pt idx="1414">
                  <c:v>1.117662429569835</c:v>
                </c:pt>
                <c:pt idx="1415">
                  <c:v>1.111769981554499</c:v>
                </c:pt>
                <c:pt idx="1416">
                  <c:v>1.105874850682798</c:v>
                </c:pt>
                <c:pt idx="1417">
                  <c:v>1.099977212025484</c:v>
                </c:pt>
                <c:pt idx="1418">
                  <c:v>1.094077241599862</c:v>
                </c:pt>
                <c:pt idx="1419">
                  <c:v>1.088175116371496</c:v>
                </c:pt>
                <c:pt idx="1420">
                  <c:v>1.082271014256</c:v>
                </c:pt>
                <c:pt idx="1421">
                  <c:v>1.076365114120768</c:v>
                </c:pt>
                <c:pt idx="1422">
                  <c:v>1.070457595786717</c:v>
                </c:pt>
                <c:pt idx="1423">
                  <c:v>1.064548640030054</c:v>
                </c:pt>
                <c:pt idx="1424">
                  <c:v>1.058638428584017</c:v>
                </c:pt>
                <c:pt idx="1425">
                  <c:v>1.052727144140624</c:v>
                </c:pt>
                <c:pt idx="1426">
                  <c:v>1.046814970352424</c:v>
                </c:pt>
                <c:pt idx="1427">
                  <c:v>1.040902091834237</c:v>
                </c:pt>
                <c:pt idx="1428">
                  <c:v>1.034988694164924</c:v>
                </c:pt>
                <c:pt idx="1429">
                  <c:v>1.029074963889124</c:v>
                </c:pt>
                <c:pt idx="1430">
                  <c:v>1.023161088518998</c:v>
                </c:pt>
                <c:pt idx="1431">
                  <c:v>1.017247256535994</c:v>
                </c:pt>
                <c:pt idx="1432">
                  <c:v>1.011333657392575</c:v>
                </c:pt>
                <c:pt idx="1433">
                  <c:v>1.005420481514</c:v>
                </c:pt>
                <c:pt idx="1434">
                  <c:v>0.999507920300041</c:v>
                </c:pt>
                <c:pt idx="1435">
                  <c:v>0.993596166126749</c:v>
                </c:pt>
                <c:pt idx="1436">
                  <c:v>0.987685412348208</c:v>
                </c:pt>
                <c:pt idx="1437">
                  <c:v>0.981775853298267</c:v>
                </c:pt>
                <c:pt idx="1438">
                  <c:v>0.975867684292308</c:v>
                </c:pt>
                <c:pt idx="1439">
                  <c:v>0.969961101628993</c:v>
                </c:pt>
                <c:pt idx="1440">
                  <c:v>0.964056302592</c:v>
                </c:pt>
                <c:pt idx="1441">
                  <c:v>0.958153485451782</c:v>
                </c:pt>
                <c:pt idx="1442">
                  <c:v>0.952252849467322</c:v>
                </c:pt>
                <c:pt idx="1443">
                  <c:v>0.946354594887872</c:v>
                </c:pt>
                <c:pt idx="1444">
                  <c:v>0.940458922954706</c:v>
                </c:pt>
                <c:pt idx="1445">
                  <c:v>0.934566035902876</c:v>
                </c:pt>
                <c:pt idx="1446">
                  <c:v>0.92867613696295</c:v>
                </c:pt>
                <c:pt idx="1447">
                  <c:v>0.922789430362774</c:v>
                </c:pt>
                <c:pt idx="1448">
                  <c:v>0.916906121329213</c:v>
                </c:pt>
                <c:pt idx="1449">
                  <c:v>0.911026416089902</c:v>
                </c:pt>
                <c:pt idx="1450">
                  <c:v>0.905150521875001</c:v>
                </c:pt>
                <c:pt idx="1451">
                  <c:v>0.899278646918933</c:v>
                </c:pt>
                <c:pt idx="1452">
                  <c:v>0.893411000462146</c:v>
                </c:pt>
                <c:pt idx="1453">
                  <c:v>0.887547792752859</c:v>
                </c:pt>
                <c:pt idx="1454">
                  <c:v>0.88168923504881</c:v>
                </c:pt>
                <c:pt idx="1455">
                  <c:v>0.875835539619</c:v>
                </c:pt>
                <c:pt idx="1456">
                  <c:v>0.869986919745453</c:v>
                </c:pt>
                <c:pt idx="1457">
                  <c:v>0.864143589724962</c:v>
                </c:pt>
                <c:pt idx="1458">
                  <c:v>0.858305764870838</c:v>
                </c:pt>
                <c:pt idx="1459">
                  <c:v>0.852473661514652</c:v>
                </c:pt>
                <c:pt idx="1460">
                  <c:v>0.846647497008002</c:v>
                </c:pt>
                <c:pt idx="1461">
                  <c:v>0.84082748972424</c:v>
                </c:pt>
                <c:pt idx="1462">
                  <c:v>0.835013859060249</c:v>
                </c:pt>
                <c:pt idx="1463">
                  <c:v>0.829206825438168</c:v>
                </c:pt>
                <c:pt idx="1464">
                  <c:v>0.823406610307152</c:v>
                </c:pt>
                <c:pt idx="1465">
                  <c:v>0.817613436145127</c:v>
                </c:pt>
                <c:pt idx="1466">
                  <c:v>0.81182752646052</c:v>
                </c:pt>
                <c:pt idx="1467">
                  <c:v>0.806049105794033</c:v>
                </c:pt>
                <c:pt idx="1468">
                  <c:v>0.80027839972038</c:v>
                </c:pt>
                <c:pt idx="1469">
                  <c:v>0.79451563485004</c:v>
                </c:pt>
                <c:pt idx="1470">
                  <c:v>0.788761038830999</c:v>
                </c:pt>
                <c:pt idx="1471">
                  <c:v>0.783014840350509</c:v>
                </c:pt>
                <c:pt idx="1472">
                  <c:v>0.777277269136835</c:v>
                </c:pt>
                <c:pt idx="1473">
                  <c:v>0.771548555960999</c:v>
                </c:pt>
                <c:pt idx="1474">
                  <c:v>0.765828932638541</c:v>
                </c:pt>
                <c:pt idx="1475">
                  <c:v>0.760118632031251</c:v>
                </c:pt>
                <c:pt idx="1476">
                  <c:v>0.754417888048942</c:v>
                </c:pt>
                <c:pt idx="1477">
                  <c:v>0.748726935651183</c:v>
                </c:pt>
                <c:pt idx="1478">
                  <c:v>0.743046010849045</c:v>
                </c:pt>
                <c:pt idx="1479">
                  <c:v>0.737375350706868</c:v>
                </c:pt>
                <c:pt idx="1480">
                  <c:v>0.731715193343999</c:v>
                </c:pt>
                <c:pt idx="1481">
                  <c:v>0.726065777936541</c:v>
                </c:pt>
                <c:pt idx="1482">
                  <c:v>0.720427344719098</c:v>
                </c:pt>
                <c:pt idx="1483">
                  <c:v>0.714800134986548</c:v>
                </c:pt>
                <c:pt idx="1484">
                  <c:v>0.709184391095761</c:v>
                </c:pt>
                <c:pt idx="1485">
                  <c:v>0.703580356467375</c:v>
                </c:pt>
                <c:pt idx="1486">
                  <c:v>0.697988275587526</c:v>
                </c:pt>
                <c:pt idx="1487">
                  <c:v>0.69240839400961</c:v>
                </c:pt>
                <c:pt idx="1488">
                  <c:v>0.686840958356029</c:v>
                </c:pt>
                <c:pt idx="1489">
                  <c:v>0.681286216319939</c:v>
                </c:pt>
                <c:pt idx="1490">
                  <c:v>0.675744416667004</c:v>
                </c:pt>
                <c:pt idx="1491">
                  <c:v>0.670215809237129</c:v>
                </c:pt>
                <c:pt idx="1492">
                  <c:v>0.664700644946242</c:v>
                </c:pt>
                <c:pt idx="1493">
                  <c:v>0.659199175788015</c:v>
                </c:pt>
                <c:pt idx="1494">
                  <c:v>0.653711654835625</c:v>
                </c:pt>
                <c:pt idx="1495">
                  <c:v>0.6482383362435</c:v>
                </c:pt>
                <c:pt idx="1496">
                  <c:v>0.64277947524907</c:v>
                </c:pt>
                <c:pt idx="1497">
                  <c:v>0.637335328174521</c:v>
                </c:pt>
                <c:pt idx="1498">
                  <c:v>0.631906152428536</c:v>
                </c:pt>
                <c:pt idx="1499">
                  <c:v>0.626492206508048</c:v>
                </c:pt>
                <c:pt idx="1500">
                  <c:v>0.621093750000001</c:v>
                </c:pt>
                <c:pt idx="1501">
                  <c:v>0.615711043583079</c:v>
                </c:pt>
                <c:pt idx="1502">
                  <c:v>0.610344349029465</c:v>
                </c:pt>
                <c:pt idx="1503">
                  <c:v>0.604993929206605</c:v>
                </c:pt>
                <c:pt idx="1504">
                  <c:v>0.599660048078931</c:v>
                </c:pt>
                <c:pt idx="1505">
                  <c:v>0.594342970709625</c:v>
                </c:pt>
                <c:pt idx="1506">
                  <c:v>0.589042963262374</c:v>
                </c:pt>
                <c:pt idx="1507">
                  <c:v>0.583760293003109</c:v>
                </c:pt>
                <c:pt idx="1508">
                  <c:v>0.578495228301758</c:v>
                </c:pt>
                <c:pt idx="1509">
                  <c:v>0.573248038633999</c:v>
                </c:pt>
                <c:pt idx="1510">
                  <c:v>0.568018994583001</c:v>
                </c:pt>
                <c:pt idx="1511">
                  <c:v>0.562808367841185</c:v>
                </c:pt>
                <c:pt idx="1512">
                  <c:v>0.55761643121197</c:v>
                </c:pt>
                <c:pt idx="1513">
                  <c:v>0.552443458611516</c:v>
                </c:pt>
                <c:pt idx="1514">
                  <c:v>0.547289725070475</c:v>
                </c:pt>
                <c:pt idx="1515">
                  <c:v>0.54215550673575</c:v>
                </c:pt>
                <c:pt idx="1516">
                  <c:v>0.537041080872237</c:v>
                </c:pt>
                <c:pt idx="1517">
                  <c:v>0.531946725864578</c:v>
                </c:pt>
                <c:pt idx="1518">
                  <c:v>0.5268727212189</c:v>
                </c:pt>
                <c:pt idx="1519">
                  <c:v>0.521819347564587</c:v>
                </c:pt>
                <c:pt idx="1520">
                  <c:v>0.516786886656002</c:v>
                </c:pt>
                <c:pt idx="1521">
                  <c:v>0.511775621374255</c:v>
                </c:pt>
                <c:pt idx="1522">
                  <c:v>0.506785835728954</c:v>
                </c:pt>
                <c:pt idx="1523">
                  <c:v>0.501817814859942</c:v>
                </c:pt>
                <c:pt idx="1524">
                  <c:v>0.496871845039058</c:v>
                </c:pt>
                <c:pt idx="1525">
                  <c:v>0.491948213671875</c:v>
                </c:pt>
                <c:pt idx="1526">
                  <c:v>0.487047209299462</c:v>
                </c:pt>
                <c:pt idx="1527">
                  <c:v>0.482169121600125</c:v>
                </c:pt>
                <c:pt idx="1528">
                  <c:v>0.477314241391168</c:v>
                </c:pt>
                <c:pt idx="1529">
                  <c:v>0.472482860630615</c:v>
                </c:pt>
                <c:pt idx="1530">
                  <c:v>0.467675272419</c:v>
                </c:pt>
                <c:pt idx="1531">
                  <c:v>0.462891771001083</c:v>
                </c:pt>
                <c:pt idx="1532">
                  <c:v>0.458132651767617</c:v>
                </c:pt>
                <c:pt idx="1533">
                  <c:v>0.453398211257091</c:v>
                </c:pt>
                <c:pt idx="1534">
                  <c:v>0.448688747157481</c:v>
                </c:pt>
                <c:pt idx="1535">
                  <c:v>0.444004558307999</c:v>
                </c:pt>
                <c:pt idx="1536">
                  <c:v>0.439345944700846</c:v>
                </c:pt>
                <c:pt idx="1537">
                  <c:v>0.434713207482956</c:v>
                </c:pt>
                <c:pt idx="1538">
                  <c:v>0.430106648957749</c:v>
                </c:pt>
                <c:pt idx="1539">
                  <c:v>0.425526572586884</c:v>
                </c:pt>
                <c:pt idx="1540">
                  <c:v>0.420973282992001</c:v>
                </c:pt>
                <c:pt idx="1541">
                  <c:v>0.416447085956473</c:v>
                </c:pt>
                <c:pt idx="1542">
                  <c:v>0.411948288427162</c:v>
                </c:pt>
                <c:pt idx="1543">
                  <c:v>0.40747719851616</c:v>
                </c:pt>
                <c:pt idx="1544">
                  <c:v>0.403034125502546</c:v>
                </c:pt>
                <c:pt idx="1545">
                  <c:v>0.398619379834125</c:v>
                </c:pt>
                <c:pt idx="1546">
                  <c:v>0.39423327312919</c:v>
                </c:pt>
                <c:pt idx="1547">
                  <c:v>0.389876118178264</c:v>
                </c:pt>
                <c:pt idx="1548">
                  <c:v>0.385548228945853</c:v>
                </c:pt>
                <c:pt idx="1549">
                  <c:v>0.381249920572191</c:v>
                </c:pt>
                <c:pt idx="1550">
                  <c:v>0.376981509374999</c:v>
                </c:pt>
                <c:pt idx="1551">
                  <c:v>0.372743312851222</c:v>
                </c:pt>
                <c:pt idx="1552">
                  <c:v>0.368535649678786</c:v>
                </c:pt>
                <c:pt idx="1553">
                  <c:v>0.364358839718352</c:v>
                </c:pt>
                <c:pt idx="1554">
                  <c:v>0.360213204015051</c:v>
                </c:pt>
                <c:pt idx="1555">
                  <c:v>0.35609906480025</c:v>
                </c:pt>
                <c:pt idx="1556">
                  <c:v>0.352016745493292</c:v>
                </c:pt>
                <c:pt idx="1557">
                  <c:v>0.347966570703253</c:v>
                </c:pt>
                <c:pt idx="1558">
                  <c:v>0.343948866230679</c:v>
                </c:pt>
                <c:pt idx="1559">
                  <c:v>0.339963959069346</c:v>
                </c:pt>
                <c:pt idx="1560">
                  <c:v>0.336012177408001</c:v>
                </c:pt>
                <c:pt idx="1561">
                  <c:v>0.332093850632131</c:v>
                </c:pt>
                <c:pt idx="1562">
                  <c:v>0.328209309325691</c:v>
                </c:pt>
                <c:pt idx="1563">
                  <c:v>0.324358885272861</c:v>
                </c:pt>
                <c:pt idx="1564">
                  <c:v>0.320542911459793</c:v>
                </c:pt>
                <c:pt idx="1565">
                  <c:v>0.316761722076374</c:v>
                </c:pt>
                <c:pt idx="1566">
                  <c:v>0.313015652517957</c:v>
                </c:pt>
                <c:pt idx="1567">
                  <c:v>0.309305039387121</c:v>
                </c:pt>
                <c:pt idx="1568">
                  <c:v>0.305630220495422</c:v>
                </c:pt>
                <c:pt idx="1569">
                  <c:v>0.301991534865131</c:v>
                </c:pt>
                <c:pt idx="1570">
                  <c:v>0.298389322731</c:v>
                </c:pt>
                <c:pt idx="1571">
                  <c:v>0.294823925542002</c:v>
                </c:pt>
                <c:pt idx="1572">
                  <c:v>0.291295685963075</c:v>
                </c:pt>
                <c:pt idx="1573">
                  <c:v>0.287804947876887</c:v>
                </c:pt>
                <c:pt idx="1574">
                  <c:v>0.284352056385578</c:v>
                </c:pt>
                <c:pt idx="1575">
                  <c:v>0.280937357812499</c:v>
                </c:pt>
                <c:pt idx="1576">
                  <c:v>0.277561199703981</c:v>
                </c:pt>
                <c:pt idx="1577">
                  <c:v>0.274223930831069</c:v>
                </c:pt>
                <c:pt idx="1578">
                  <c:v>0.270925901191286</c:v>
                </c:pt>
                <c:pt idx="1579">
                  <c:v>0.267667462010359</c:v>
                </c:pt>
                <c:pt idx="1580">
                  <c:v>0.264448965743999</c:v>
                </c:pt>
                <c:pt idx="1581">
                  <c:v>0.261270766079628</c:v>
                </c:pt>
                <c:pt idx="1582">
                  <c:v>0.258133217938139</c:v>
                </c:pt>
                <c:pt idx="1583">
                  <c:v>0.255036677475638</c:v>
                </c:pt>
                <c:pt idx="1584">
                  <c:v>0.251981502085202</c:v>
                </c:pt>
                <c:pt idx="1585">
                  <c:v>0.248968050398623</c:v>
                </c:pt>
                <c:pt idx="1586">
                  <c:v>0.245996682288165</c:v>
                </c:pt>
                <c:pt idx="1587">
                  <c:v>0.243067758868299</c:v>
                </c:pt>
                <c:pt idx="1588">
                  <c:v>0.240181642497469</c:v>
                </c:pt>
                <c:pt idx="1589">
                  <c:v>0.237338696779827</c:v>
                </c:pt>
                <c:pt idx="1590">
                  <c:v>0.234539286567002</c:v>
                </c:pt>
                <c:pt idx="1591">
                  <c:v>0.231783777959819</c:v>
                </c:pt>
                <c:pt idx="1592">
                  <c:v>0.229072538310082</c:v>
                </c:pt>
                <c:pt idx="1593">
                  <c:v>0.226405936222305</c:v>
                </c:pt>
                <c:pt idx="1594">
                  <c:v>0.223784341555465</c:v>
                </c:pt>
                <c:pt idx="1595">
                  <c:v>0.221208125424749</c:v>
                </c:pt>
                <c:pt idx="1596">
                  <c:v>0.218677660203309</c:v>
                </c:pt>
                <c:pt idx="1597">
                  <c:v>0.216193319524007</c:v>
                </c:pt>
                <c:pt idx="1598">
                  <c:v>0.213755478281173</c:v>
                </c:pt>
                <c:pt idx="1599">
                  <c:v>0.211364512632338</c:v>
                </c:pt>
                <c:pt idx="1600">
                  <c:v>0.209020800000002</c:v>
                </c:pt>
                <c:pt idx="1601">
                  <c:v>0.206724719073368</c:v>
                </c:pt>
                <c:pt idx="1602">
                  <c:v>0.204476649810106</c:v>
                </c:pt>
                <c:pt idx="1603">
                  <c:v>0.202276973438094</c:v>
                </c:pt>
                <c:pt idx="1604">
                  <c:v>0.200126072457168</c:v>
                </c:pt>
                <c:pt idx="1605">
                  <c:v>0.198024330640874</c:v>
                </c:pt>
                <c:pt idx="1606">
                  <c:v>0.195972133038215</c:v>
                </c:pt>
                <c:pt idx="1607">
                  <c:v>0.193969865975398</c:v>
                </c:pt>
                <c:pt idx="1608">
                  <c:v>0.192017917057597</c:v>
                </c:pt>
                <c:pt idx="1609">
                  <c:v>0.190116675170687</c:v>
                </c:pt>
                <c:pt idx="1610">
                  <c:v>0.188266530482999</c:v>
                </c:pt>
                <c:pt idx="1611">
                  <c:v>0.186467874447076</c:v>
                </c:pt>
                <c:pt idx="1612">
                  <c:v>0.184721099801409</c:v>
                </c:pt>
                <c:pt idx="1613">
                  <c:v>0.183026600572204</c:v>
                </c:pt>
                <c:pt idx="1614">
                  <c:v>0.181384772075113</c:v>
                </c:pt>
                <c:pt idx="1615">
                  <c:v>0.179796010917</c:v>
                </c:pt>
                <c:pt idx="1616">
                  <c:v>0.178260714997675</c:v>
                </c:pt>
                <c:pt idx="1617">
                  <c:v>0.176779283511666</c:v>
                </c:pt>
                <c:pt idx="1618">
                  <c:v>0.175352116949938</c:v>
                </c:pt>
                <c:pt idx="1619">
                  <c:v>0.173979617101674</c:v>
                </c:pt>
                <c:pt idx="1620">
                  <c:v>0.172662187056</c:v>
                </c:pt>
                <c:pt idx="1621">
                  <c:v>0.171400231203745</c:v>
                </c:pt>
                <c:pt idx="1622">
                  <c:v>0.170194155239195</c:v>
                </c:pt>
                <c:pt idx="1623">
                  <c:v>0.169044366161834</c:v>
                </c:pt>
                <c:pt idx="1624">
                  <c:v>0.167951272278097</c:v>
                </c:pt>
                <c:pt idx="1625">
                  <c:v>0.166915283203124</c:v>
                </c:pt>
                <c:pt idx="1626">
                  <c:v>0.1659368098625</c:v>
                </c:pt>
                <c:pt idx="1627">
                  <c:v>0.165016264494017</c:v>
                </c:pt>
                <c:pt idx="1628">
                  <c:v>0.164154060649405</c:v>
                </c:pt>
                <c:pt idx="1629">
                  <c:v>0.163350613196104</c:v>
                </c:pt>
                <c:pt idx="1630">
                  <c:v>0.162606338318998</c:v>
                </c:pt>
                <c:pt idx="1631">
                  <c:v>0.161921653522173</c:v>
                </c:pt>
                <c:pt idx="1632">
                  <c:v>0.161296977630658</c:v>
                </c:pt>
                <c:pt idx="1633">
                  <c:v>0.160732730792183</c:v>
                </c:pt>
                <c:pt idx="1634">
                  <c:v>0.160229334478922</c:v>
                </c:pt>
                <c:pt idx="1635">
                  <c:v>0.159787211489251</c:v>
                </c:pt>
                <c:pt idx="1636">
                  <c:v>0.159406785949486</c:v>
                </c:pt>
                <c:pt idx="1637">
                  <c:v>0.159088483315647</c:v>
                </c:pt>
                <c:pt idx="1638">
                  <c:v>0.158832730375189</c:v>
                </c:pt>
                <c:pt idx="1639">
                  <c:v>0.158639955248775</c:v>
                </c:pt>
                <c:pt idx="1640">
                  <c:v>0.158510587392001</c:v>
                </c:pt>
                <c:pt idx="1641">
                  <c:v>0.158445057597163</c:v>
                </c:pt>
                <c:pt idx="1642">
                  <c:v>0.158443797995002</c:v>
                </c:pt>
                <c:pt idx="1643">
                  <c:v>0.158507242056452</c:v>
                </c:pt>
                <c:pt idx="1644">
                  <c:v>0.158635824594385</c:v>
                </c:pt>
                <c:pt idx="1645">
                  <c:v>0.158829981765374</c:v>
                </c:pt>
                <c:pt idx="1646">
                  <c:v>0.15909015107143</c:v>
                </c:pt>
                <c:pt idx="1647">
                  <c:v>0.159416771361754</c:v>
                </c:pt>
                <c:pt idx="1648">
                  <c:v>0.159810282834493</c:v>
                </c:pt>
                <c:pt idx="1649">
                  <c:v>0.160271127038483</c:v>
                </c:pt>
                <c:pt idx="1650">
                  <c:v>0.160799746874998</c:v>
                </c:pt>
                <c:pt idx="1651">
                  <c:v>0.16139658659951</c:v>
                </c:pt>
                <c:pt idx="1652">
                  <c:v>0.162062091823425</c:v>
                </c:pt>
                <c:pt idx="1653">
                  <c:v>0.162796709515841</c:v>
                </c:pt>
                <c:pt idx="1654">
                  <c:v>0.163600888005287</c:v>
                </c:pt>
                <c:pt idx="1655">
                  <c:v>0.164475076981499</c:v>
                </c:pt>
                <c:pt idx="1656">
                  <c:v>0.165419727497134</c:v>
                </c:pt>
                <c:pt idx="1657">
                  <c:v>0.166435291969544</c:v>
                </c:pt>
                <c:pt idx="1658">
                  <c:v>0.167522224182517</c:v>
                </c:pt>
                <c:pt idx="1659">
                  <c:v>0.168680979288032</c:v>
                </c:pt>
                <c:pt idx="1660">
                  <c:v>0.169912013807999</c:v>
                </c:pt>
                <c:pt idx="1661">
                  <c:v>0.171215785636022</c:v>
                </c:pt>
                <c:pt idx="1662">
                  <c:v>0.172592754039129</c:v>
                </c:pt>
                <c:pt idx="1663">
                  <c:v>0.174043379659548</c:v>
                </c:pt>
                <c:pt idx="1664">
                  <c:v>0.175568124516433</c:v>
                </c:pt>
                <c:pt idx="1665">
                  <c:v>0.177167452007626</c:v>
                </c:pt>
                <c:pt idx="1666">
                  <c:v>0.178841826911399</c:v>
                </c:pt>
                <c:pt idx="1667">
                  <c:v>0.180591715388211</c:v>
                </c:pt>
                <c:pt idx="1668">
                  <c:v>0.182417584982459</c:v>
                </c:pt>
                <c:pt idx="1669">
                  <c:v>0.18431990462422</c:v>
                </c:pt>
                <c:pt idx="1670">
                  <c:v>0.186299144631</c:v>
                </c:pt>
                <c:pt idx="1671">
                  <c:v>0.188355776709489</c:v>
                </c:pt>
                <c:pt idx="1672">
                  <c:v>0.190490273957314</c:v>
                </c:pt>
                <c:pt idx="1673">
                  <c:v>0.192703110864776</c:v>
                </c:pt>
                <c:pt idx="1674">
                  <c:v>0.194994763316616</c:v>
                </c:pt>
                <c:pt idx="1675">
                  <c:v>0.197365708593751</c:v>
                </c:pt>
                <c:pt idx="1676">
                  <c:v>0.199816425375024</c:v>
                </c:pt>
                <c:pt idx="1677">
                  <c:v>0.202347393738962</c:v>
                </c:pt>
                <c:pt idx="1678">
                  <c:v>0.204959095165525</c:v>
                </c:pt>
                <c:pt idx="1679">
                  <c:v>0.207652012537846</c:v>
                </c:pt>
                <c:pt idx="1680">
                  <c:v>0.210426630143999</c:v>
                </c:pt>
                <c:pt idx="1681">
                  <c:v>0.213283433678717</c:v>
                </c:pt>
                <c:pt idx="1682">
                  <c:v>0.216222910245179</c:v>
                </c:pt>
                <c:pt idx="1683">
                  <c:v>0.219245548356725</c:v>
                </c:pt>
                <c:pt idx="1684">
                  <c:v>0.222351837938642</c:v>
                </c:pt>
                <c:pt idx="1685">
                  <c:v>0.225542270329876</c:v>
                </c:pt>
                <c:pt idx="1686">
                  <c:v>0.228817338284805</c:v>
                </c:pt>
                <c:pt idx="1687">
                  <c:v>0.232177535974991</c:v>
                </c:pt>
                <c:pt idx="1688">
                  <c:v>0.235623358990908</c:v>
                </c:pt>
                <c:pt idx="1689">
                  <c:v>0.239155304343718</c:v>
                </c:pt>
                <c:pt idx="1690">
                  <c:v>0.242773870467004</c:v>
                </c:pt>
                <c:pt idx="1691">
                  <c:v>0.246479557218506</c:v>
                </c:pt>
                <c:pt idx="1692">
                  <c:v>0.25027286588192</c:v>
                </c:pt>
                <c:pt idx="1693">
                  <c:v>0.254154299168593</c:v>
                </c:pt>
                <c:pt idx="1694">
                  <c:v>0.258124361219306</c:v>
                </c:pt>
                <c:pt idx="1695">
                  <c:v>0.262183557605999</c:v>
                </c:pt>
                <c:pt idx="1696">
                  <c:v>0.266332395333551</c:v>
                </c:pt>
                <c:pt idx="1697">
                  <c:v>0.270571382841497</c:v>
                </c:pt>
                <c:pt idx="1698">
                  <c:v>0.274901030005817</c:v>
                </c:pt>
                <c:pt idx="1699">
                  <c:v>0.279321848140625</c:v>
                </c:pt>
                <c:pt idx="1700">
                  <c:v>0.283834349999999</c:v>
                </c:pt>
                <c:pt idx="1701">
                  <c:v>0.288439049779658</c:v>
                </c:pt>
                <c:pt idx="1702">
                  <c:v>0.293136463118747</c:v>
                </c:pt>
                <c:pt idx="1703">
                  <c:v>0.297927107101586</c:v>
                </c:pt>
                <c:pt idx="1704">
                  <c:v>0.302811500259408</c:v>
                </c:pt>
                <c:pt idx="1705">
                  <c:v>0.307790162572126</c:v>
                </c:pt>
                <c:pt idx="1706">
                  <c:v>0.312863615470054</c:v>
                </c:pt>
                <c:pt idx="1707">
                  <c:v>0.31803238183569</c:v>
                </c:pt>
                <c:pt idx="1708">
                  <c:v>0.323296986005441</c:v>
                </c:pt>
                <c:pt idx="1709">
                  <c:v>0.328657953771376</c:v>
                </c:pt>
                <c:pt idx="1710">
                  <c:v>0.334115812382999</c:v>
                </c:pt>
                <c:pt idx="1711">
                  <c:v>0.339671090548963</c:v>
                </c:pt>
                <c:pt idx="1712">
                  <c:v>0.345324318438853</c:v>
                </c:pt>
                <c:pt idx="1713">
                  <c:v>0.351076027684895</c:v>
                </c:pt>
                <c:pt idx="1714">
                  <c:v>0.356926751383755</c:v>
                </c:pt>
                <c:pt idx="1715">
                  <c:v>0.36287702409825</c:v>
                </c:pt>
                <c:pt idx="1716">
                  <c:v>0.368927381859119</c:v>
                </c:pt>
                <c:pt idx="1717">
                  <c:v>0.375078362166756</c:v>
                </c:pt>
                <c:pt idx="1718">
                  <c:v>0.381330503992982</c:v>
                </c:pt>
                <c:pt idx="1719">
                  <c:v>0.387684347782766</c:v>
                </c:pt>
                <c:pt idx="1720">
                  <c:v>0.394140435455997</c:v>
                </c:pt>
                <c:pt idx="1721">
                  <c:v>0.400699310409233</c:v>
                </c:pt>
                <c:pt idx="1722">
                  <c:v>0.407361517517434</c:v>
                </c:pt>
                <c:pt idx="1723">
                  <c:v>0.414127603135725</c:v>
                </c:pt>
                <c:pt idx="1724">
                  <c:v>0.420998115101136</c:v>
                </c:pt>
                <c:pt idx="1725">
                  <c:v>0.427973602734375</c:v>
                </c:pt>
                <c:pt idx="1726">
                  <c:v>0.435054616841543</c:v>
                </c:pt>
                <c:pt idx="1727">
                  <c:v>0.442241709715906</c:v>
                </c:pt>
                <c:pt idx="1728">
                  <c:v>0.449535435139646</c:v>
                </c:pt>
                <c:pt idx="1729">
                  <c:v>0.456936348385592</c:v>
                </c:pt>
                <c:pt idx="1730">
                  <c:v>0.464445006219004</c:v>
                </c:pt>
                <c:pt idx="1731">
                  <c:v>0.472061966899263</c:v>
                </c:pt>
                <c:pt idx="1732">
                  <c:v>0.479787790181698</c:v>
                </c:pt>
                <c:pt idx="1733">
                  <c:v>0.487623037319271</c:v>
                </c:pt>
                <c:pt idx="1734">
                  <c:v>0.495568271064363</c:v>
                </c:pt>
                <c:pt idx="1735">
                  <c:v>0.503624055670501</c:v>
                </c:pt>
                <c:pt idx="1736">
                  <c:v>0.511790956894128</c:v>
                </c:pt>
                <c:pt idx="1737">
                  <c:v>0.520069541996335</c:v>
                </c:pt>
                <c:pt idx="1738">
                  <c:v>0.528460379744626</c:v>
                </c:pt>
                <c:pt idx="1739">
                  <c:v>0.536964040414662</c:v>
                </c:pt>
                <c:pt idx="1740">
                  <c:v>0.545581095791993</c:v>
                </c:pt>
                <c:pt idx="1741">
                  <c:v>0.55431211917385</c:v>
                </c:pt>
                <c:pt idx="1742">
                  <c:v>0.563157685370842</c:v>
                </c:pt>
                <c:pt idx="1743">
                  <c:v>0.572118370708741</c:v>
                </c:pt>
                <c:pt idx="1744">
                  <c:v>0.581194753030224</c:v>
                </c:pt>
                <c:pt idx="1745">
                  <c:v>0.590387411696626</c:v>
                </c:pt>
                <c:pt idx="1746">
                  <c:v>0.599696927589668</c:v>
                </c:pt>
                <c:pt idx="1747">
                  <c:v>0.609123883113239</c:v>
                </c:pt>
                <c:pt idx="1748">
                  <c:v>0.618668862195136</c:v>
                </c:pt>
                <c:pt idx="1749">
                  <c:v>0.628332450288772</c:v>
                </c:pt>
                <c:pt idx="1750">
                  <c:v>0.638115234375</c:v>
                </c:pt>
                <c:pt idx="1751">
                  <c:v>0.648017802963804</c:v>
                </c:pt>
                <c:pt idx="1752">
                  <c:v>0.658040746096064</c:v>
                </c:pt>
                <c:pt idx="1753">
                  <c:v>0.668184655345332</c:v>
                </c:pt>
                <c:pt idx="1754">
                  <c:v>0.678450123819526</c:v>
                </c:pt>
                <c:pt idx="1755">
                  <c:v>0.688837746162753</c:v>
                </c:pt>
                <c:pt idx="1756">
                  <c:v>0.69934811855697</c:v>
                </c:pt>
                <c:pt idx="1757">
                  <c:v>0.709981838723833</c:v>
                </c:pt>
                <c:pt idx="1758">
                  <c:v>0.720739505926358</c:v>
                </c:pt>
                <c:pt idx="1759">
                  <c:v>0.731621720970719</c:v>
                </c:pt>
                <c:pt idx="1760">
                  <c:v>0.742629086208003</c:v>
                </c:pt>
                <c:pt idx="1761">
                  <c:v>0.753762205535914</c:v>
                </c:pt>
                <c:pt idx="1762">
                  <c:v>0.765021684400569</c:v>
                </c:pt>
                <c:pt idx="1763">
                  <c:v>0.776408129798237</c:v>
                </c:pt>
                <c:pt idx="1764">
                  <c:v>0.787922150277068</c:v>
                </c:pt>
                <c:pt idx="1765">
                  <c:v>0.799564355938872</c:v>
                </c:pt>
                <c:pt idx="1766">
                  <c:v>0.811335358440839</c:v>
                </c:pt>
                <c:pt idx="1767">
                  <c:v>0.8232357709973</c:v>
                </c:pt>
                <c:pt idx="1768">
                  <c:v>0.835266208381502</c:v>
                </c:pt>
                <c:pt idx="1769">
                  <c:v>0.847427286927311</c:v>
                </c:pt>
                <c:pt idx="1770">
                  <c:v>0.859719624530998</c:v>
                </c:pt>
                <c:pt idx="1771">
                  <c:v>0.872143840652983</c:v>
                </c:pt>
                <c:pt idx="1772">
                  <c:v>0.884700556319555</c:v>
                </c:pt>
                <c:pt idx="1773">
                  <c:v>0.897390394124666</c:v>
                </c:pt>
                <c:pt idx="1774">
                  <c:v>0.910213978231655</c:v>
                </c:pt>
                <c:pt idx="1775">
                  <c:v>0.923171934375</c:v>
                </c:pt>
                <c:pt idx="1776">
                  <c:v>0.93626488986206</c:v>
                </c:pt>
                <c:pt idx="1777">
                  <c:v>0.949493473574852</c:v>
                </c:pt>
                <c:pt idx="1778">
                  <c:v>0.962858315971761</c:v>
                </c:pt>
                <c:pt idx="1779">
                  <c:v>0.976360049089337</c:v>
                </c:pt>
                <c:pt idx="1780">
                  <c:v>0.989999306543997</c:v>
                </c:pt>
                <c:pt idx="1781">
                  <c:v>1.003776723533805</c:v>
                </c:pt>
                <c:pt idx="1782">
                  <c:v>1.017692936840214</c:v>
                </c:pt>
                <c:pt idx="1783">
                  <c:v>1.031748584829814</c:v>
                </c:pt>
                <c:pt idx="1784">
                  <c:v>1.04594430745608</c:v>
                </c:pt>
                <c:pt idx="1785">
                  <c:v>1.06028074626113</c:v>
                </c:pt>
                <c:pt idx="1786">
                  <c:v>1.074758544377444</c:v>
                </c:pt>
                <c:pt idx="1787">
                  <c:v>1.089378346529678</c:v>
                </c:pt>
                <c:pt idx="1788">
                  <c:v>1.10414079903635</c:v>
                </c:pt>
                <c:pt idx="1789">
                  <c:v>1.119046549811608</c:v>
                </c:pt>
                <c:pt idx="1790">
                  <c:v>1.134096248366996</c:v>
                </c:pt>
                <c:pt idx="1791">
                  <c:v>1.149290545813198</c:v>
                </c:pt>
                <c:pt idx="1792">
                  <c:v>1.164630094861768</c:v>
                </c:pt>
                <c:pt idx="1793">
                  <c:v>1.180115549826887</c:v>
                </c:pt>
                <c:pt idx="1794">
                  <c:v>1.195747566627143</c:v>
                </c:pt>
                <c:pt idx="1795">
                  <c:v>1.211526802787246</c:v>
                </c:pt>
                <c:pt idx="1796">
                  <c:v>1.227453917439786</c:v>
                </c:pt>
                <c:pt idx="1797">
                  <c:v>1.243529571326986</c:v>
                </c:pt>
                <c:pt idx="1798">
                  <c:v>1.259754426802455</c:v>
                </c:pt>
                <c:pt idx="1799">
                  <c:v>1.276129147832914</c:v>
                </c:pt>
                <c:pt idx="1800">
                  <c:v>1.2926544</c:v>
                </c:pt>
                <c:pt idx="1801">
                  <c:v>1.309330850501944</c:v>
                </c:pt>
                <c:pt idx="1802">
                  <c:v>1.326159168155383</c:v>
                </c:pt>
                <c:pt idx="1803">
                  <c:v>1.343140023397074</c:v>
                </c:pt>
                <c:pt idx="1804">
                  <c:v>1.360274088285649</c:v>
                </c:pt>
                <c:pt idx="1805">
                  <c:v>1.37756203650337</c:v>
                </c:pt>
                <c:pt idx="1806">
                  <c:v>1.395004543357895</c:v>
                </c:pt>
                <c:pt idx="1807">
                  <c:v>1.412602285783975</c:v>
                </c:pt>
                <c:pt idx="1808">
                  <c:v>1.430355942345282</c:v>
                </c:pt>
                <c:pt idx="1809">
                  <c:v>1.448266193236066</c:v>
                </c:pt>
                <c:pt idx="1810">
                  <c:v>1.466333720282998</c:v>
                </c:pt>
                <c:pt idx="1811">
                  <c:v>1.484559206946852</c:v>
                </c:pt>
                <c:pt idx="1812">
                  <c:v>1.502943338324288</c:v>
                </c:pt>
                <c:pt idx="1813">
                  <c:v>1.521486801149583</c:v>
                </c:pt>
                <c:pt idx="1814">
                  <c:v>1.54019028379639</c:v>
                </c:pt>
                <c:pt idx="1815">
                  <c:v>1.559054476279498</c:v>
                </c:pt>
                <c:pt idx="1816">
                  <c:v>1.578080070256562</c:v>
                </c:pt>
                <c:pt idx="1817">
                  <c:v>1.597267759029842</c:v>
                </c:pt>
                <c:pt idx="1818">
                  <c:v>1.616618237548018</c:v>
                </c:pt>
                <c:pt idx="1819">
                  <c:v>1.636132202407853</c:v>
                </c:pt>
                <c:pt idx="1820">
                  <c:v>1.655810351855997</c:v>
                </c:pt>
                <c:pt idx="1821">
                  <c:v>1.675653385790726</c:v>
                </c:pt>
                <c:pt idx="1822">
                  <c:v>1.695662005763675</c:v>
                </c:pt>
                <c:pt idx="1823">
                  <c:v>1.715836914981616</c:v>
                </c:pt>
                <c:pt idx="1824">
                  <c:v>1.73617881830818</c:v>
                </c:pt>
                <c:pt idx="1825">
                  <c:v>1.756688422265618</c:v>
                </c:pt>
                <c:pt idx="1826">
                  <c:v>1.777366435036577</c:v>
                </c:pt>
                <c:pt idx="1827">
                  <c:v>1.798213566465798</c:v>
                </c:pt>
                <c:pt idx="1828">
                  <c:v>1.819230528061888</c:v>
                </c:pt>
                <c:pt idx="1829">
                  <c:v>1.840418032999088</c:v>
                </c:pt>
                <c:pt idx="1830">
                  <c:v>1.861776796119</c:v>
                </c:pt>
                <c:pt idx="1831">
                  <c:v>1.883307533932357</c:v>
                </c:pt>
                <c:pt idx="1832">
                  <c:v>1.905010964620743</c:v>
                </c:pt>
                <c:pt idx="1833">
                  <c:v>1.92688780803836</c:v>
                </c:pt>
                <c:pt idx="1834">
                  <c:v>1.948938785713802</c:v>
                </c:pt>
                <c:pt idx="1835">
                  <c:v>1.971164620851752</c:v>
                </c:pt>
                <c:pt idx="1836">
                  <c:v>1.993566038334765</c:v>
                </c:pt>
                <c:pt idx="1837">
                  <c:v>2.016143764725022</c:v>
                </c:pt>
                <c:pt idx="1838">
                  <c:v>2.038898528266068</c:v>
                </c:pt>
                <c:pt idx="1839">
                  <c:v>2.061831058884558</c:v>
                </c:pt>
                <c:pt idx="1840">
                  <c:v>2.084942088191996</c:v>
                </c:pt>
                <c:pt idx="1841">
                  <c:v>2.108232349486545</c:v>
                </c:pt>
                <c:pt idx="1842">
                  <c:v>2.131702577754683</c:v>
                </c:pt>
                <c:pt idx="1843">
                  <c:v>2.15535350967303</c:v>
                </c:pt>
                <c:pt idx="1844">
                  <c:v>2.179185883610067</c:v>
                </c:pt>
                <c:pt idx="1845">
                  <c:v>2.203200439627874</c:v>
                </c:pt>
                <c:pt idx="1846">
                  <c:v>2.22739791948392</c:v>
                </c:pt>
                <c:pt idx="1847">
                  <c:v>2.251779066632733</c:v>
                </c:pt>
                <c:pt idx="1848">
                  <c:v>2.276344626227774</c:v>
                </c:pt>
                <c:pt idx="1849">
                  <c:v>2.301095345123057</c:v>
                </c:pt>
                <c:pt idx="1850">
                  <c:v>2.326031971875</c:v>
                </c:pt>
                <c:pt idx="1851">
                  <c:v>2.351155256744084</c:v>
                </c:pt>
                <c:pt idx="1852">
                  <c:v>2.376465951696697</c:v>
                </c:pt>
                <c:pt idx="1853">
                  <c:v>2.401964810406822</c:v>
                </c:pt>
                <c:pt idx="1854">
                  <c:v>2.427652588257775</c:v>
                </c:pt>
                <c:pt idx="1855">
                  <c:v>2.453530042344008</c:v>
                </c:pt>
                <c:pt idx="1856">
                  <c:v>2.479597931472812</c:v>
                </c:pt>
                <c:pt idx="1857">
                  <c:v>2.505857016166119</c:v>
                </c:pt>
                <c:pt idx="1858">
                  <c:v>2.532308058662189</c:v>
                </c:pt>
                <c:pt idx="1859">
                  <c:v>2.55895182291741</c:v>
                </c:pt>
                <c:pt idx="1860">
                  <c:v>2.585789074608003</c:v>
                </c:pt>
                <c:pt idx="1861">
                  <c:v>2.612820581131802</c:v>
                </c:pt>
                <c:pt idx="1862">
                  <c:v>2.640047111610004</c:v>
                </c:pt>
                <c:pt idx="1863">
                  <c:v>2.667469436888931</c:v>
                </c:pt>
                <c:pt idx="1864">
                  <c:v>2.695088329541698</c:v>
                </c:pt>
                <c:pt idx="1865">
                  <c:v>2.72290456387012</c:v>
                </c:pt>
                <c:pt idx="1866">
                  <c:v>2.75091891590628</c:v>
                </c:pt>
                <c:pt idx="1867">
                  <c:v>2.779132163414394</c:v>
                </c:pt>
                <c:pt idx="1868">
                  <c:v>2.807545085892539</c:v>
                </c:pt>
                <c:pt idx="1869">
                  <c:v>2.836158464574396</c:v>
                </c:pt>
                <c:pt idx="1870">
                  <c:v>2.864973082431001</c:v>
                </c:pt>
                <c:pt idx="1871">
                  <c:v>2.893989724172475</c:v>
                </c:pt>
                <c:pt idx="1872">
                  <c:v>2.923209176249787</c:v>
                </c:pt>
                <c:pt idx="1873">
                  <c:v>2.952632226856552</c:v>
                </c:pt>
                <c:pt idx="1874">
                  <c:v>2.982259665930687</c:v>
                </c:pt>
                <c:pt idx="1875">
                  <c:v>3.012092285156243</c:v>
                </c:pt>
                <c:pt idx="1876">
                  <c:v>3.042130877965106</c:v>
                </c:pt>
                <c:pt idx="1877">
                  <c:v>3.072376239538738</c:v>
                </c:pt>
                <c:pt idx="1878">
                  <c:v>3.102829166810005</c:v>
                </c:pt>
                <c:pt idx="1879">
                  <c:v>3.133490458464829</c:v>
                </c:pt>
                <c:pt idx="1880">
                  <c:v>3.164360914943994</c:v>
                </c:pt>
                <c:pt idx="1881">
                  <c:v>3.195441338444883</c:v>
                </c:pt>
                <c:pt idx="1882">
                  <c:v>3.226732532923253</c:v>
                </c:pt>
                <c:pt idx="1883">
                  <c:v>3.258235304094898</c:v>
                </c:pt>
                <c:pt idx="1884">
                  <c:v>3.289950459437524</c:v>
                </c:pt>
                <c:pt idx="1885">
                  <c:v>3.321878808192378</c:v>
                </c:pt>
                <c:pt idx="1886">
                  <c:v>3.354021161366086</c:v>
                </c:pt>
                <c:pt idx="1887">
                  <c:v>3.386378331732365</c:v>
                </c:pt>
                <c:pt idx="1888">
                  <c:v>3.418951133833756</c:v>
                </c:pt>
                <c:pt idx="1889">
                  <c:v>3.451740383983477</c:v>
                </c:pt>
                <c:pt idx="1890">
                  <c:v>3.484746900267005</c:v>
                </c:pt>
                <c:pt idx="1891">
                  <c:v>3.517971502543881</c:v>
                </c:pt>
                <c:pt idx="1892">
                  <c:v>3.551415012449599</c:v>
                </c:pt>
                <c:pt idx="1893">
                  <c:v>3.585078253397182</c:v>
                </c:pt>
                <c:pt idx="1894">
                  <c:v>3.61896205057899</c:v>
                </c:pt>
                <c:pt idx="1895">
                  <c:v>3.653067230968489</c:v>
                </c:pt>
                <c:pt idx="1896">
                  <c:v>3.687394623322034</c:v>
                </c:pt>
                <c:pt idx="1897">
                  <c:v>3.721945058180477</c:v>
                </c:pt>
                <c:pt idx="1898">
                  <c:v>3.756719367871097</c:v>
                </c:pt>
                <c:pt idx="1899">
                  <c:v>3.791718386509204</c:v>
                </c:pt>
                <c:pt idx="1900">
                  <c:v>3.826942949999997</c:v>
                </c:pt>
                <c:pt idx="1901">
                  <c:v>3.862393896040244</c:v>
                </c:pt>
                <c:pt idx="1902">
                  <c:v>3.898072064120027</c:v>
                </c:pt>
                <c:pt idx="1903">
                  <c:v>3.933978295524559</c:v>
                </c:pt>
                <c:pt idx="1904">
                  <c:v>3.970113433335876</c:v>
                </c:pt>
                <c:pt idx="1905">
                  <c:v>4.00647832243463</c:v>
                </c:pt>
                <c:pt idx="1906">
                  <c:v>4.043073809501733</c:v>
                </c:pt>
                <c:pt idx="1907">
                  <c:v>4.079900743020271</c:v>
                </c:pt>
                <c:pt idx="1908">
                  <c:v>4.116959973277122</c:v>
                </c:pt>
                <c:pt idx="1909">
                  <c:v>4.154252352364749</c:v>
                </c:pt>
                <c:pt idx="1910">
                  <c:v>4.191778734183007</c:v>
                </c:pt>
                <c:pt idx="1911">
                  <c:v>4.22953997444074</c:v>
                </c:pt>
                <c:pt idx="1912">
                  <c:v>4.267536930657679</c:v>
                </c:pt>
                <c:pt idx="1913">
                  <c:v>4.30577046216627</c:v>
                </c:pt>
                <c:pt idx="1914">
                  <c:v>4.344241430113033</c:v>
                </c:pt>
                <c:pt idx="1915">
                  <c:v>4.382950697460735</c:v>
                </c:pt>
                <c:pt idx="1916">
                  <c:v>4.42189912899001</c:v>
                </c:pt>
                <c:pt idx="1917">
                  <c:v>4.461087591300945</c:v>
                </c:pt>
                <c:pt idx="1918">
                  <c:v>4.500516952815024</c:v>
                </c:pt>
                <c:pt idx="1919">
                  <c:v>4.540188083776933</c:v>
                </c:pt>
                <c:pt idx="1920">
                  <c:v>4.580101856255945</c:v>
                </c:pt>
                <c:pt idx="1921">
                  <c:v>4.620259144148211</c:v>
                </c:pt>
                <c:pt idx="1922">
                  <c:v>4.660660823177904</c:v>
                </c:pt>
                <c:pt idx="1923">
                  <c:v>4.701307770899503</c:v>
                </c:pt>
                <c:pt idx="1924">
                  <c:v>4.742200866699195</c:v>
                </c:pt>
                <c:pt idx="1925">
                  <c:v>4.78334099179689</c:v>
                </c:pt>
                <c:pt idx="1926">
                  <c:v>4.824729029247615</c:v>
                </c:pt>
                <c:pt idx="1927">
                  <c:v>4.866365863943681</c:v>
                </c:pt>
                <c:pt idx="1928">
                  <c:v>4.90825238261614</c:v>
                </c:pt>
                <c:pt idx="1929">
                  <c:v>4.95038947383658</c:v>
                </c:pt>
                <c:pt idx="1930">
                  <c:v>4.992778028019003</c:v>
                </c:pt>
                <c:pt idx="1931">
                  <c:v>5.035418937421436</c:v>
                </c:pt>
                <c:pt idx="1932">
                  <c:v>5.078313096147774</c:v>
                </c:pt>
                <c:pt idx="1933">
                  <c:v>5.121461400149457</c:v>
                </c:pt>
                <c:pt idx="1934">
                  <c:v>5.164864747227183</c:v>
                </c:pt>
                <c:pt idx="1935">
                  <c:v>5.208524037032975</c:v>
                </c:pt>
                <c:pt idx="1936">
                  <c:v>5.252440171071401</c:v>
                </c:pt>
                <c:pt idx="1937">
                  <c:v>5.29661405270171</c:v>
                </c:pt>
                <c:pt idx="1938">
                  <c:v>5.341046587139501</c:v>
                </c:pt>
                <c:pt idx="1939">
                  <c:v>5.385738681458444</c:v>
                </c:pt>
                <c:pt idx="1940">
                  <c:v>5.43069124459201</c:v>
                </c:pt>
                <c:pt idx="1941">
                  <c:v>5.475905187335239</c:v>
                </c:pt>
                <c:pt idx="1942">
                  <c:v>5.521381422346517</c:v>
                </c:pt>
                <c:pt idx="1943">
                  <c:v>5.567120864149284</c:v>
                </c:pt>
                <c:pt idx="1944">
                  <c:v>5.613124429133895</c:v>
                </c:pt>
                <c:pt idx="1945">
                  <c:v>5.659393035559132</c:v>
                </c:pt>
                <c:pt idx="1946">
                  <c:v>5.70592760355415</c:v>
                </c:pt>
                <c:pt idx="1947">
                  <c:v>5.752729055120232</c:v>
                </c:pt>
                <c:pt idx="1948">
                  <c:v>5.799798314132413</c:v>
                </c:pt>
                <c:pt idx="1949">
                  <c:v>5.84713630634133</c:v>
                </c:pt>
                <c:pt idx="1950">
                  <c:v>5.894743959374987</c:v>
                </c:pt>
                <c:pt idx="1951">
                  <c:v>5.94262220274039</c:v>
                </c:pt>
                <c:pt idx="1952">
                  <c:v>5.990771967825339</c:v>
                </c:pt>
                <c:pt idx="1953">
                  <c:v>6.039194187900308</c:v>
                </c:pt>
                <c:pt idx="1954">
                  <c:v>6.087889798120011</c:v>
                </c:pt>
                <c:pt idx="1955">
                  <c:v>6.13685973552525</c:v>
                </c:pt>
                <c:pt idx="1956">
                  <c:v>6.186104939044655</c:v>
                </c:pt>
                <c:pt idx="1957">
                  <c:v>6.235626349496417</c:v>
                </c:pt>
                <c:pt idx="1958">
                  <c:v>6.285424909590024</c:v>
                </c:pt>
                <c:pt idx="1959">
                  <c:v>6.335501563928084</c:v>
                </c:pt>
                <c:pt idx="1960">
                  <c:v>6.385857259007959</c:v>
                </c:pt>
                <c:pt idx="1961">
                  <c:v>6.4364929432237</c:v>
                </c:pt>
                <c:pt idx="1962">
                  <c:v>6.487409566867424</c:v>
                </c:pt>
                <c:pt idx="1963">
                  <c:v>6.53860808213164</c:v>
                </c:pt>
                <c:pt idx="1964">
                  <c:v>6.590089443110357</c:v>
                </c:pt>
                <c:pt idx="1965">
                  <c:v>6.64185460580136</c:v>
                </c:pt>
                <c:pt idx="1966">
                  <c:v>6.693904528107666</c:v>
                </c:pt>
                <c:pt idx="1967">
                  <c:v>6.746240169839481</c:v>
                </c:pt>
                <c:pt idx="1968">
                  <c:v>6.798862492715587</c:v>
                </c:pt>
                <c:pt idx="1969">
                  <c:v>6.851772460365487</c:v>
                </c:pt>
                <c:pt idx="1970">
                  <c:v>6.904971038330975</c:v>
                </c:pt>
                <c:pt idx="1971">
                  <c:v>6.958459194067978</c:v>
                </c:pt>
                <c:pt idx="1972">
                  <c:v>7.012237896948045</c:v>
                </c:pt>
                <c:pt idx="1973">
                  <c:v>7.066308118260436</c:v>
                </c:pt>
                <c:pt idx="1974">
                  <c:v>7.120670831213727</c:v>
                </c:pt>
                <c:pt idx="1975">
                  <c:v>7.175327010937496</c:v>
                </c:pt>
                <c:pt idx="1976">
                  <c:v>7.23027763448415</c:v>
                </c:pt>
                <c:pt idx="1977">
                  <c:v>7.28552368083064</c:v>
                </c:pt>
                <c:pt idx="1978">
                  <c:v>7.341066130880253</c:v>
                </c:pt>
                <c:pt idx="1979">
                  <c:v>7.396905967464304</c:v>
                </c:pt>
                <c:pt idx="1980">
                  <c:v>7.453044175344007</c:v>
                </c:pt>
                <c:pt idx="1981">
                  <c:v>7.509481741211972</c:v>
                </c:pt>
                <c:pt idx="1982">
                  <c:v>7.566219653694288</c:v>
                </c:pt>
                <c:pt idx="1983">
                  <c:v>7.623258903351989</c:v>
                </c:pt>
                <c:pt idx="1984">
                  <c:v>7.68060048268297</c:v>
                </c:pt>
                <c:pt idx="1985">
                  <c:v>7.73824538612364</c:v>
                </c:pt>
                <c:pt idx="1986">
                  <c:v>7.796194610050726</c:v>
                </c:pt>
                <c:pt idx="1987">
                  <c:v>7.854449152783062</c:v>
                </c:pt>
                <c:pt idx="1988">
                  <c:v>7.913010014583231</c:v>
                </c:pt>
                <c:pt idx="1989">
                  <c:v>7.97187819765939</c:v>
                </c:pt>
                <c:pt idx="1990">
                  <c:v>8.031054706166994</c:v>
                </c:pt>
                <c:pt idx="1991">
                  <c:v>8.090540546210567</c:v>
                </c:pt>
                <c:pt idx="1992">
                  <c:v>8.150336725845452</c:v>
                </c:pt>
                <c:pt idx="1993">
                  <c:v>8.210444255079474</c:v>
                </c:pt>
                <c:pt idx="1994">
                  <c:v>8.270864145874798</c:v>
                </c:pt>
                <c:pt idx="1995">
                  <c:v>8.331597412149754</c:v>
                </c:pt>
                <c:pt idx="1996">
                  <c:v>8.39264506978029</c:v>
                </c:pt>
                <c:pt idx="1997">
                  <c:v>8.45400813660197</c:v>
                </c:pt>
                <c:pt idx="1998">
                  <c:v>8.515687632411726</c:v>
                </c:pt>
                <c:pt idx="1999">
                  <c:v>8.57768457896952</c:v>
                </c:pt>
                <c:pt idx="2000">
                  <c:v>8.639999999999998</c:v>
                </c:pt>
              </c:numCache>
            </c:numRef>
          </c:yVal>
          <c:smooth val="0"/>
        </c:ser>
        <c:ser>
          <c:idx val="3"/>
          <c:order val="6"/>
          <c:tx>
            <c:v>Extrema</c:v>
          </c:tx>
          <c:spPr>
            <a:ln>
              <a:noFill/>
            </a:ln>
          </c:spPr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Sheet1!$H$2:$H$2002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1.395767488045787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1.330935555062711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2.27696827622968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0.158445057597163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ser>
          <c:idx val="6"/>
          <c:order val="7"/>
          <c:tx>
            <c:v>Extrema2</c:v>
          </c:tx>
          <c:spPr>
            <a:ln>
              <a:noFill/>
            </a:ln>
          </c:spPr>
          <c:marker>
            <c:symbol val="none"/>
          </c:marker>
          <c:xVal>
            <c:numRef>
              <c:f>Sheet1!$C$2:$C$2002</c:f>
              <c:numCache>
                <c:formatCode>General</c:formatCode>
                <c:ptCount val="2001"/>
                <c:pt idx="0">
                  <c:v>0.0</c:v>
                </c:pt>
                <c:pt idx="1">
                  <c:v>0.00493733000000001</c:v>
                </c:pt>
                <c:pt idx="2">
                  <c:v>0.00982845000000001</c:v>
                </c:pt>
                <c:pt idx="3">
                  <c:v>0.0146737</c:v>
                </c:pt>
                <c:pt idx="4">
                  <c:v>0.0194736</c:v>
                </c:pt>
                <c:pt idx="5">
                  <c:v>0.0242283</c:v>
                </c:pt>
                <c:pt idx="6">
                  <c:v>0.0289384</c:v>
                </c:pt>
                <c:pt idx="7">
                  <c:v>0.0336042</c:v>
                </c:pt>
                <c:pt idx="8">
                  <c:v>0.038226</c:v>
                </c:pt>
                <c:pt idx="9">
                  <c:v>0.0428043</c:v>
                </c:pt>
                <c:pt idx="10">
                  <c:v>0.0473393</c:v>
                </c:pt>
                <c:pt idx="11">
                  <c:v>0.0518316</c:v>
                </c:pt>
                <c:pt idx="12">
                  <c:v>0.0562814</c:v>
                </c:pt>
                <c:pt idx="13">
                  <c:v>0.0606892</c:v>
                </c:pt>
                <c:pt idx="14">
                  <c:v>0.0650552</c:v>
                </c:pt>
                <c:pt idx="15">
                  <c:v>0.0693798</c:v>
                </c:pt>
                <c:pt idx="16">
                  <c:v>0.0736635</c:v>
                </c:pt>
                <c:pt idx="17">
                  <c:v>0.0779065000000001</c:v>
                </c:pt>
                <c:pt idx="18">
                  <c:v>0.0821092</c:v>
                </c:pt>
                <c:pt idx="19">
                  <c:v>0.086272</c:v>
                </c:pt>
                <c:pt idx="20">
                  <c:v>0.0903953000000001</c:v>
                </c:pt>
                <c:pt idx="21">
                  <c:v>0.0944792</c:v>
                </c:pt>
                <c:pt idx="22">
                  <c:v>0.0985243000000003</c:v>
                </c:pt>
                <c:pt idx="23">
                  <c:v>0.102531</c:v>
                </c:pt>
                <c:pt idx="24">
                  <c:v>0.106499</c:v>
                </c:pt>
                <c:pt idx="25">
                  <c:v>0.11043</c:v>
                </c:pt>
                <c:pt idx="26">
                  <c:v>0.114323</c:v>
                </c:pt>
                <c:pt idx="27">
                  <c:v>0.118179</c:v>
                </c:pt>
                <c:pt idx="28">
                  <c:v>0.121998</c:v>
                </c:pt>
                <c:pt idx="29">
                  <c:v>0.12578</c:v>
                </c:pt>
                <c:pt idx="30">
                  <c:v>0.129526</c:v>
                </c:pt>
                <c:pt idx="31">
                  <c:v>0.133237</c:v>
                </c:pt>
                <c:pt idx="32">
                  <c:v>0.136912</c:v>
                </c:pt>
                <c:pt idx="33">
                  <c:v>0.140551</c:v>
                </c:pt>
                <c:pt idx="34">
                  <c:v>0.144156</c:v>
                </c:pt>
                <c:pt idx="35">
                  <c:v>0.147726</c:v>
                </c:pt>
                <c:pt idx="36">
                  <c:v>0.151262</c:v>
                </c:pt>
                <c:pt idx="37">
                  <c:v>0.154765</c:v>
                </c:pt>
                <c:pt idx="38">
                  <c:v>0.158233</c:v>
                </c:pt>
                <c:pt idx="39">
                  <c:v>0.161668</c:v>
                </c:pt>
                <c:pt idx="40">
                  <c:v>0.16507</c:v>
                </c:pt>
                <c:pt idx="41">
                  <c:v>0.16844</c:v>
                </c:pt>
                <c:pt idx="42">
                  <c:v>0.171777</c:v>
                </c:pt>
                <c:pt idx="43">
                  <c:v>0.175082</c:v>
                </c:pt>
                <c:pt idx="44">
                  <c:v>0.178356</c:v>
                </c:pt>
                <c:pt idx="45">
                  <c:v>0.181598</c:v>
                </c:pt>
                <c:pt idx="46">
                  <c:v>0.184809</c:v>
                </c:pt>
                <c:pt idx="47">
                  <c:v>0.187989</c:v>
                </c:pt>
                <c:pt idx="48">
                  <c:v>0.191138</c:v>
                </c:pt>
                <c:pt idx="49">
                  <c:v>0.194257</c:v>
                </c:pt>
                <c:pt idx="50">
                  <c:v>0.197346</c:v>
                </c:pt>
                <c:pt idx="51">
                  <c:v>0.200406</c:v>
                </c:pt>
                <c:pt idx="52">
                  <c:v>0.203436</c:v>
                </c:pt>
                <c:pt idx="53">
                  <c:v>0.206437</c:v>
                </c:pt>
                <c:pt idx="54">
                  <c:v>0.209409</c:v>
                </c:pt>
                <c:pt idx="55">
                  <c:v>0.212353</c:v>
                </c:pt>
                <c:pt idx="56">
                  <c:v>0.215268</c:v>
                </c:pt>
                <c:pt idx="57">
                  <c:v>0.218156</c:v>
                </c:pt>
                <c:pt idx="58">
                  <c:v>0.221015</c:v>
                </c:pt>
                <c:pt idx="59">
                  <c:v>0.223848</c:v>
                </c:pt>
                <c:pt idx="60">
                  <c:v>0.226653</c:v>
                </c:pt>
                <c:pt idx="61">
                  <c:v>0.229431</c:v>
                </c:pt>
                <c:pt idx="62">
                  <c:v>0.232183</c:v>
                </c:pt>
                <c:pt idx="63">
                  <c:v>0.234908</c:v>
                </c:pt>
                <c:pt idx="64">
                  <c:v>0.237608</c:v>
                </c:pt>
                <c:pt idx="65">
                  <c:v>0.240281</c:v>
                </c:pt>
                <c:pt idx="66">
                  <c:v>0.242929</c:v>
                </c:pt>
                <c:pt idx="67">
                  <c:v>0.245552</c:v>
                </c:pt>
                <c:pt idx="68">
                  <c:v>0.248149</c:v>
                </c:pt>
                <c:pt idx="69">
                  <c:v>0.250722</c:v>
                </c:pt>
                <c:pt idx="70">
                  <c:v>0.253271</c:v>
                </c:pt>
                <c:pt idx="71">
                  <c:v>0.255795</c:v>
                </c:pt>
                <c:pt idx="72">
                  <c:v>0.258295</c:v>
                </c:pt>
                <c:pt idx="73">
                  <c:v>0.260771</c:v>
                </c:pt>
                <c:pt idx="74">
                  <c:v>0.263224</c:v>
                </c:pt>
                <c:pt idx="75">
                  <c:v>0.265654</c:v>
                </c:pt>
                <c:pt idx="76">
                  <c:v>0.268061</c:v>
                </c:pt>
                <c:pt idx="77">
                  <c:v>0.270445</c:v>
                </c:pt>
                <c:pt idx="78">
                  <c:v>0.272806</c:v>
                </c:pt>
                <c:pt idx="79">
                  <c:v>0.275145</c:v>
                </c:pt>
                <c:pt idx="80">
                  <c:v>0.277462</c:v>
                </c:pt>
                <c:pt idx="81">
                  <c:v>0.279758</c:v>
                </c:pt>
                <c:pt idx="82">
                  <c:v>0.282032</c:v>
                </c:pt>
                <c:pt idx="83">
                  <c:v>0.284284</c:v>
                </c:pt>
                <c:pt idx="84">
                  <c:v>0.286515</c:v>
                </c:pt>
                <c:pt idx="85">
                  <c:v>0.288726</c:v>
                </c:pt>
                <c:pt idx="86">
                  <c:v>0.290916</c:v>
                </c:pt>
                <c:pt idx="87">
                  <c:v>0.293085</c:v>
                </c:pt>
                <c:pt idx="88">
                  <c:v>0.295234</c:v>
                </c:pt>
                <c:pt idx="89">
                  <c:v>0.297364</c:v>
                </c:pt>
                <c:pt idx="90">
                  <c:v>0.299473</c:v>
                </c:pt>
                <c:pt idx="91">
                  <c:v>0.301563</c:v>
                </c:pt>
                <c:pt idx="92">
                  <c:v>0.303634</c:v>
                </c:pt>
                <c:pt idx="93">
                  <c:v>0.305686</c:v>
                </c:pt>
                <c:pt idx="94">
                  <c:v>0.307719</c:v>
                </c:pt>
                <c:pt idx="95">
                  <c:v>0.309733</c:v>
                </c:pt>
                <c:pt idx="96">
                  <c:v>0.311729</c:v>
                </c:pt>
                <c:pt idx="97">
                  <c:v>0.313706</c:v>
                </c:pt>
                <c:pt idx="98">
                  <c:v>0.315666</c:v>
                </c:pt>
                <c:pt idx="99">
                  <c:v>0.317607</c:v>
                </c:pt>
                <c:pt idx="100">
                  <c:v>0.319532</c:v>
                </c:pt>
                <c:pt idx="101">
                  <c:v>0.321438</c:v>
                </c:pt>
                <c:pt idx="102">
                  <c:v>0.323328000000001</c:v>
                </c:pt>
                <c:pt idx="103">
                  <c:v>0.3252</c:v>
                </c:pt>
                <c:pt idx="104">
                  <c:v>0.327056</c:v>
                </c:pt>
                <c:pt idx="105">
                  <c:v>0.328895</c:v>
                </c:pt>
                <c:pt idx="106">
                  <c:v>0.330718</c:v>
                </c:pt>
                <c:pt idx="107">
                  <c:v>0.332525</c:v>
                </c:pt>
                <c:pt idx="108">
                  <c:v>0.334316000000001</c:v>
                </c:pt>
                <c:pt idx="109">
                  <c:v>0.33609</c:v>
                </c:pt>
                <c:pt idx="110">
                  <c:v>0.337850000000001</c:v>
                </c:pt>
                <c:pt idx="111">
                  <c:v>0.339593</c:v>
                </c:pt>
                <c:pt idx="112">
                  <c:v>0.341322000000001</c:v>
                </c:pt>
                <c:pt idx="113">
                  <c:v>0.343035</c:v>
                </c:pt>
                <c:pt idx="114">
                  <c:v>0.344734</c:v>
                </c:pt>
                <c:pt idx="115">
                  <c:v>0.346418</c:v>
                </c:pt>
                <c:pt idx="116">
                  <c:v>0.348087</c:v>
                </c:pt>
                <c:pt idx="117">
                  <c:v>0.349743</c:v>
                </c:pt>
                <c:pt idx="118">
                  <c:v>0.351384</c:v>
                </c:pt>
                <c:pt idx="119">
                  <c:v>0.353011</c:v>
                </c:pt>
                <c:pt idx="120">
                  <c:v>0.354624</c:v>
                </c:pt>
                <c:pt idx="121">
                  <c:v>0.356224</c:v>
                </c:pt>
                <c:pt idx="122">
                  <c:v>0.35781</c:v>
                </c:pt>
                <c:pt idx="123">
                  <c:v>0.359383</c:v>
                </c:pt>
                <c:pt idx="124">
                  <c:v>0.360943</c:v>
                </c:pt>
                <c:pt idx="125">
                  <c:v>0.362489</c:v>
                </c:pt>
                <c:pt idx="126">
                  <c:v>0.364024</c:v>
                </c:pt>
                <c:pt idx="127">
                  <c:v>0.365545</c:v>
                </c:pt>
                <c:pt idx="128">
                  <c:v>0.367054</c:v>
                </c:pt>
                <c:pt idx="129">
                  <c:v>0.368551</c:v>
                </c:pt>
                <c:pt idx="130">
                  <c:v>0.370036</c:v>
                </c:pt>
                <c:pt idx="131">
                  <c:v>0.371509</c:v>
                </c:pt>
                <c:pt idx="132">
                  <c:v>0.37297</c:v>
                </c:pt>
                <c:pt idx="133">
                  <c:v>0.37442</c:v>
                </c:pt>
                <c:pt idx="134">
                  <c:v>0.375858000000001</c:v>
                </c:pt>
                <c:pt idx="135">
                  <c:v>0.377284</c:v>
                </c:pt>
                <c:pt idx="136">
                  <c:v>0.3787</c:v>
                </c:pt>
                <c:pt idx="137">
                  <c:v>0.380104</c:v>
                </c:pt>
                <c:pt idx="138">
                  <c:v>0.381498</c:v>
                </c:pt>
                <c:pt idx="139">
                  <c:v>0.382881000000001</c:v>
                </c:pt>
                <c:pt idx="140">
                  <c:v>0.384253</c:v>
                </c:pt>
                <c:pt idx="141">
                  <c:v>0.385615</c:v>
                </c:pt>
                <c:pt idx="142">
                  <c:v>0.386967</c:v>
                </c:pt>
                <c:pt idx="143">
                  <c:v>0.388309</c:v>
                </c:pt>
                <c:pt idx="144">
                  <c:v>0.38964</c:v>
                </c:pt>
                <c:pt idx="145">
                  <c:v>0.390962</c:v>
                </c:pt>
                <c:pt idx="146">
                  <c:v>0.392274</c:v>
                </c:pt>
                <c:pt idx="147">
                  <c:v>0.393577</c:v>
                </c:pt>
                <c:pt idx="148">
                  <c:v>0.394870000000001</c:v>
                </c:pt>
                <c:pt idx="149">
                  <c:v>0.396154</c:v>
                </c:pt>
                <c:pt idx="150">
                  <c:v>0.397429000000001</c:v>
                </c:pt>
                <c:pt idx="151">
                  <c:v>0.398695</c:v>
                </c:pt>
                <c:pt idx="152">
                  <c:v>0.399952</c:v>
                </c:pt>
                <c:pt idx="153">
                  <c:v>0.4012</c:v>
                </c:pt>
                <c:pt idx="154">
                  <c:v>0.402439</c:v>
                </c:pt>
                <c:pt idx="155">
                  <c:v>0.40367</c:v>
                </c:pt>
                <c:pt idx="156">
                  <c:v>0.404893</c:v>
                </c:pt>
                <c:pt idx="157">
                  <c:v>0.406108</c:v>
                </c:pt>
                <c:pt idx="158">
                  <c:v>0.407314</c:v>
                </c:pt>
                <c:pt idx="159">
                  <c:v>0.408513</c:v>
                </c:pt>
                <c:pt idx="160">
                  <c:v>0.409703</c:v>
                </c:pt>
                <c:pt idx="161">
                  <c:v>0.410886000000001</c:v>
                </c:pt>
                <c:pt idx="162">
                  <c:v>0.412061</c:v>
                </c:pt>
                <c:pt idx="163">
                  <c:v>0.413229</c:v>
                </c:pt>
                <c:pt idx="164">
                  <c:v>0.414389</c:v>
                </c:pt>
                <c:pt idx="165">
                  <c:v>0.415542</c:v>
                </c:pt>
                <c:pt idx="166">
                  <c:v>0.416688</c:v>
                </c:pt>
                <c:pt idx="167">
                  <c:v>0.417827</c:v>
                </c:pt>
                <c:pt idx="168">
                  <c:v>0.418959</c:v>
                </c:pt>
                <c:pt idx="169">
                  <c:v>0.420085</c:v>
                </c:pt>
                <c:pt idx="170">
                  <c:v>0.421203</c:v>
                </c:pt>
                <c:pt idx="171">
                  <c:v>0.422315</c:v>
                </c:pt>
                <c:pt idx="172">
                  <c:v>0.423421</c:v>
                </c:pt>
                <c:pt idx="173">
                  <c:v>0.42452</c:v>
                </c:pt>
                <c:pt idx="174">
                  <c:v>0.425613</c:v>
                </c:pt>
                <c:pt idx="175">
                  <c:v>0.4267</c:v>
                </c:pt>
                <c:pt idx="176">
                  <c:v>0.42778</c:v>
                </c:pt>
                <c:pt idx="177">
                  <c:v>0.428855</c:v>
                </c:pt>
                <c:pt idx="178">
                  <c:v>0.429924</c:v>
                </c:pt>
                <c:pt idx="179">
                  <c:v>0.430987</c:v>
                </c:pt>
                <c:pt idx="180">
                  <c:v>0.432045</c:v>
                </c:pt>
                <c:pt idx="181">
                  <c:v>0.433097</c:v>
                </c:pt>
                <c:pt idx="182">
                  <c:v>0.434143</c:v>
                </c:pt>
                <c:pt idx="183">
                  <c:v>0.435185</c:v>
                </c:pt>
                <c:pt idx="184">
                  <c:v>0.436221</c:v>
                </c:pt>
                <c:pt idx="185">
                  <c:v>0.437251</c:v>
                </c:pt>
                <c:pt idx="186">
                  <c:v>0.438277</c:v>
                </c:pt>
                <c:pt idx="187">
                  <c:v>0.439298</c:v>
                </c:pt>
                <c:pt idx="188">
                  <c:v>0.440314</c:v>
                </c:pt>
                <c:pt idx="189">
                  <c:v>0.441325</c:v>
                </c:pt>
                <c:pt idx="190">
                  <c:v>0.442332</c:v>
                </c:pt>
                <c:pt idx="191">
                  <c:v>0.443333</c:v>
                </c:pt>
                <c:pt idx="192">
                  <c:v>0.444331</c:v>
                </c:pt>
                <c:pt idx="193">
                  <c:v>0.445324</c:v>
                </c:pt>
                <c:pt idx="194">
                  <c:v>0.446312</c:v>
                </c:pt>
                <c:pt idx="195">
                  <c:v>0.447296</c:v>
                </c:pt>
                <c:pt idx="196">
                  <c:v>0.448277</c:v>
                </c:pt>
                <c:pt idx="197">
                  <c:v>0.449253</c:v>
                </c:pt>
                <c:pt idx="198">
                  <c:v>0.450225</c:v>
                </c:pt>
                <c:pt idx="199">
                  <c:v>0.451193</c:v>
                </c:pt>
                <c:pt idx="200">
                  <c:v>0.452157</c:v>
                </c:pt>
                <c:pt idx="201">
                  <c:v>0.453117</c:v>
                </c:pt>
                <c:pt idx="202">
                  <c:v>0.454074</c:v>
                </c:pt>
                <c:pt idx="203">
                  <c:v>0.455027</c:v>
                </c:pt>
                <c:pt idx="204">
                  <c:v>0.455977</c:v>
                </c:pt>
                <c:pt idx="205">
                  <c:v>0.456923</c:v>
                </c:pt>
                <c:pt idx="206">
                  <c:v>0.457865</c:v>
                </c:pt>
                <c:pt idx="207">
                  <c:v>0.458805</c:v>
                </c:pt>
                <c:pt idx="208">
                  <c:v>0.459741</c:v>
                </c:pt>
                <c:pt idx="209">
                  <c:v>0.460674</c:v>
                </c:pt>
                <c:pt idx="210">
                  <c:v>0.461603</c:v>
                </c:pt>
                <c:pt idx="211">
                  <c:v>0.46253</c:v>
                </c:pt>
                <c:pt idx="212">
                  <c:v>0.463454</c:v>
                </c:pt>
                <c:pt idx="213">
                  <c:v>0.464375</c:v>
                </c:pt>
                <c:pt idx="214">
                  <c:v>0.465293</c:v>
                </c:pt>
                <c:pt idx="215">
                  <c:v>0.466208</c:v>
                </c:pt>
                <c:pt idx="216">
                  <c:v>0.46712</c:v>
                </c:pt>
                <c:pt idx="217">
                  <c:v>0.46803</c:v>
                </c:pt>
                <c:pt idx="218">
                  <c:v>0.468938</c:v>
                </c:pt>
                <c:pt idx="219">
                  <c:v>0.469842</c:v>
                </c:pt>
                <c:pt idx="220">
                  <c:v>0.470744</c:v>
                </c:pt>
                <c:pt idx="221">
                  <c:v>0.471644</c:v>
                </c:pt>
                <c:pt idx="222">
                  <c:v>0.472542</c:v>
                </c:pt>
                <c:pt idx="223">
                  <c:v>0.473437</c:v>
                </c:pt>
                <c:pt idx="224">
                  <c:v>0.47433</c:v>
                </c:pt>
                <c:pt idx="225">
                  <c:v>0.475221</c:v>
                </c:pt>
                <c:pt idx="226">
                  <c:v>0.47611</c:v>
                </c:pt>
                <c:pt idx="227">
                  <c:v>0.476996</c:v>
                </c:pt>
                <c:pt idx="228">
                  <c:v>0.477881</c:v>
                </c:pt>
                <c:pt idx="229">
                  <c:v>0.478763</c:v>
                </c:pt>
                <c:pt idx="230">
                  <c:v>0.479644</c:v>
                </c:pt>
                <c:pt idx="231">
                  <c:v>0.480523</c:v>
                </c:pt>
                <c:pt idx="232">
                  <c:v>0.4814</c:v>
                </c:pt>
                <c:pt idx="233">
                  <c:v>0.482276</c:v>
                </c:pt>
                <c:pt idx="234">
                  <c:v>0.483149</c:v>
                </c:pt>
                <c:pt idx="235">
                  <c:v>0.484021</c:v>
                </c:pt>
                <c:pt idx="236">
                  <c:v>0.484892</c:v>
                </c:pt>
                <c:pt idx="237">
                  <c:v>0.485761</c:v>
                </c:pt>
                <c:pt idx="238">
                  <c:v>0.486628</c:v>
                </c:pt>
                <c:pt idx="239">
                  <c:v>0.487494</c:v>
                </c:pt>
                <c:pt idx="240">
                  <c:v>0.488358</c:v>
                </c:pt>
                <c:pt idx="241">
                  <c:v>0.489221</c:v>
                </c:pt>
                <c:pt idx="242">
                  <c:v>0.490083</c:v>
                </c:pt>
                <c:pt idx="243">
                  <c:v>0.490944</c:v>
                </c:pt>
                <c:pt idx="244">
                  <c:v>0.491803</c:v>
                </c:pt>
                <c:pt idx="245">
                  <c:v>0.492661</c:v>
                </c:pt>
                <c:pt idx="246">
                  <c:v>0.493518</c:v>
                </c:pt>
                <c:pt idx="247">
                  <c:v>0.494374</c:v>
                </c:pt>
                <c:pt idx="248">
                  <c:v>0.495228</c:v>
                </c:pt>
                <c:pt idx="249">
                  <c:v>0.496082</c:v>
                </c:pt>
                <c:pt idx="250">
                  <c:v>0.496934</c:v>
                </c:pt>
                <c:pt idx="251">
                  <c:v>0.497786</c:v>
                </c:pt>
                <c:pt idx="252">
                  <c:v>0.498637</c:v>
                </c:pt>
                <c:pt idx="253">
                  <c:v>0.499487</c:v>
                </c:pt>
                <c:pt idx="254">
                  <c:v>0.500336</c:v>
                </c:pt>
                <c:pt idx="255">
                  <c:v>0.501183999999999</c:v>
                </c:pt>
                <c:pt idx="256">
                  <c:v>0.502031</c:v>
                </c:pt>
                <c:pt idx="257">
                  <c:v>0.502878</c:v>
                </c:pt>
                <c:pt idx="258">
                  <c:v>0.503724</c:v>
                </c:pt>
                <c:pt idx="259">
                  <c:v>0.504568999999999</c:v>
                </c:pt>
                <c:pt idx="260">
                  <c:v>0.505412999999999</c:v>
                </c:pt>
                <c:pt idx="261">
                  <c:v>0.506256999999999</c:v>
                </c:pt>
                <c:pt idx="262">
                  <c:v>0.5071</c:v>
                </c:pt>
                <c:pt idx="263">
                  <c:v>0.507943</c:v>
                </c:pt>
                <c:pt idx="264">
                  <c:v>0.508785</c:v>
                </c:pt>
                <c:pt idx="265">
                  <c:v>0.509627</c:v>
                </c:pt>
                <c:pt idx="266">
                  <c:v>0.510467999999999</c:v>
                </c:pt>
                <c:pt idx="267">
                  <c:v>0.511309</c:v>
                </c:pt>
                <c:pt idx="268">
                  <c:v>0.512149</c:v>
                </c:pt>
                <c:pt idx="269">
                  <c:v>0.512989</c:v>
                </c:pt>
                <c:pt idx="270">
                  <c:v>0.513829</c:v>
                </c:pt>
                <c:pt idx="271">
                  <c:v>0.514668</c:v>
                </c:pt>
                <c:pt idx="272">
                  <c:v>0.515506999999999</c:v>
                </c:pt>
                <c:pt idx="273">
                  <c:v>0.516345</c:v>
                </c:pt>
                <c:pt idx="274">
                  <c:v>0.517182999999999</c:v>
                </c:pt>
                <c:pt idx="275">
                  <c:v>0.518021</c:v>
                </c:pt>
                <c:pt idx="276">
                  <c:v>0.518859</c:v>
                </c:pt>
                <c:pt idx="277">
                  <c:v>0.519696</c:v>
                </c:pt>
                <c:pt idx="278">
                  <c:v>0.520533999999999</c:v>
                </c:pt>
                <c:pt idx="279">
                  <c:v>0.521371</c:v>
                </c:pt>
                <c:pt idx="280">
                  <c:v>0.522208</c:v>
                </c:pt>
                <c:pt idx="281">
                  <c:v>0.523045</c:v>
                </c:pt>
                <c:pt idx="282">
                  <c:v>0.523882</c:v>
                </c:pt>
                <c:pt idx="283">
                  <c:v>0.524718</c:v>
                </c:pt>
                <c:pt idx="284">
                  <c:v>0.525554999999999</c:v>
                </c:pt>
                <c:pt idx="285">
                  <c:v>0.526391</c:v>
                </c:pt>
                <c:pt idx="286">
                  <c:v>0.527228</c:v>
                </c:pt>
                <c:pt idx="287">
                  <c:v>0.528063999999999</c:v>
                </c:pt>
                <c:pt idx="288">
                  <c:v>0.528901</c:v>
                </c:pt>
                <c:pt idx="289">
                  <c:v>0.529737</c:v>
                </c:pt>
                <c:pt idx="290">
                  <c:v>0.530573999999999</c:v>
                </c:pt>
                <c:pt idx="291">
                  <c:v>0.531409999999999</c:v>
                </c:pt>
                <c:pt idx="292">
                  <c:v>0.532247</c:v>
                </c:pt>
                <c:pt idx="293">
                  <c:v>0.533082999999999</c:v>
                </c:pt>
                <c:pt idx="294">
                  <c:v>0.533919999999999</c:v>
                </c:pt>
                <c:pt idx="295">
                  <c:v>0.534757</c:v>
                </c:pt>
                <c:pt idx="296">
                  <c:v>0.535594</c:v>
                </c:pt>
                <c:pt idx="297">
                  <c:v>0.536430999999999</c:v>
                </c:pt>
                <c:pt idx="298">
                  <c:v>0.537267999999999</c:v>
                </c:pt>
                <c:pt idx="299">
                  <c:v>0.538106</c:v>
                </c:pt>
                <c:pt idx="300">
                  <c:v>0.538942999999999</c:v>
                </c:pt>
                <c:pt idx="301">
                  <c:v>0.539781</c:v>
                </c:pt>
                <c:pt idx="302">
                  <c:v>0.540619</c:v>
                </c:pt>
                <c:pt idx="303">
                  <c:v>0.541456999999999</c:v>
                </c:pt>
                <c:pt idx="304">
                  <c:v>0.542295</c:v>
                </c:pt>
                <c:pt idx="305">
                  <c:v>0.543134</c:v>
                </c:pt>
                <c:pt idx="306">
                  <c:v>0.543972</c:v>
                </c:pt>
                <c:pt idx="307">
                  <c:v>0.544811</c:v>
                </c:pt>
                <c:pt idx="308">
                  <c:v>0.545650000000001</c:v>
                </c:pt>
                <c:pt idx="309">
                  <c:v>0.54649</c:v>
                </c:pt>
                <c:pt idx="310">
                  <c:v>0.547329</c:v>
                </c:pt>
                <c:pt idx="311">
                  <c:v>0.548169</c:v>
                </c:pt>
                <c:pt idx="312">
                  <c:v>0.54901</c:v>
                </c:pt>
                <c:pt idx="313">
                  <c:v>0.54985</c:v>
                </c:pt>
                <c:pt idx="314">
                  <c:v>0.550691000000001</c:v>
                </c:pt>
                <c:pt idx="315">
                  <c:v>0.551532</c:v>
                </c:pt>
                <c:pt idx="316">
                  <c:v>0.552373</c:v>
                </c:pt>
                <c:pt idx="317">
                  <c:v>0.553215</c:v>
                </c:pt>
                <c:pt idx="318">
                  <c:v>0.554057</c:v>
                </c:pt>
                <c:pt idx="319">
                  <c:v>0.554899000000001</c:v>
                </c:pt>
                <c:pt idx="320">
                  <c:v>0.555742000000001</c:v>
                </c:pt>
                <c:pt idx="321">
                  <c:v>0.556585</c:v>
                </c:pt>
                <c:pt idx="322">
                  <c:v>0.557428</c:v>
                </c:pt>
                <c:pt idx="323">
                  <c:v>0.558272</c:v>
                </c:pt>
                <c:pt idx="324">
                  <c:v>0.559115</c:v>
                </c:pt>
                <c:pt idx="325">
                  <c:v>0.55996</c:v>
                </c:pt>
                <c:pt idx="326">
                  <c:v>0.560804</c:v>
                </c:pt>
                <c:pt idx="327">
                  <c:v>0.561649</c:v>
                </c:pt>
                <c:pt idx="328">
                  <c:v>0.562495</c:v>
                </c:pt>
                <c:pt idx="329">
                  <c:v>0.563339999999999</c:v>
                </c:pt>
                <c:pt idx="330">
                  <c:v>0.564186</c:v>
                </c:pt>
                <c:pt idx="331">
                  <c:v>0.565033</c:v>
                </c:pt>
                <c:pt idx="332">
                  <c:v>0.565879000000001</c:v>
                </c:pt>
                <c:pt idx="333">
                  <c:v>0.566727</c:v>
                </c:pt>
                <c:pt idx="334">
                  <c:v>0.567574</c:v>
                </c:pt>
                <c:pt idx="335">
                  <c:v>0.568422</c:v>
                </c:pt>
                <c:pt idx="336">
                  <c:v>0.56927</c:v>
                </c:pt>
                <c:pt idx="337">
                  <c:v>0.570119</c:v>
                </c:pt>
                <c:pt idx="338">
                  <c:v>0.570967</c:v>
                </c:pt>
                <c:pt idx="339">
                  <c:v>0.571817</c:v>
                </c:pt>
                <c:pt idx="340">
                  <c:v>0.572667</c:v>
                </c:pt>
                <c:pt idx="341">
                  <c:v>0.573516999999999</c:v>
                </c:pt>
                <c:pt idx="342">
                  <c:v>0.574366999999999</c:v>
                </c:pt>
                <c:pt idx="343">
                  <c:v>0.575218</c:v>
                </c:pt>
                <c:pt idx="344">
                  <c:v>0.576069</c:v>
                </c:pt>
                <c:pt idx="345">
                  <c:v>0.576921000000001</c:v>
                </c:pt>
                <c:pt idx="346">
                  <c:v>0.577773</c:v>
                </c:pt>
                <c:pt idx="347">
                  <c:v>0.578625</c:v>
                </c:pt>
                <c:pt idx="348">
                  <c:v>0.579478</c:v>
                </c:pt>
                <c:pt idx="349">
                  <c:v>0.580330999999999</c:v>
                </c:pt>
                <c:pt idx="350">
                  <c:v>0.581184999999999</c:v>
                </c:pt>
                <c:pt idx="351">
                  <c:v>0.582038</c:v>
                </c:pt>
                <c:pt idx="352">
                  <c:v>0.582892999999999</c:v>
                </c:pt>
                <c:pt idx="353">
                  <c:v>0.583747</c:v>
                </c:pt>
                <c:pt idx="354">
                  <c:v>0.584602</c:v>
                </c:pt>
                <c:pt idx="355">
                  <c:v>0.585457999999999</c:v>
                </c:pt>
                <c:pt idx="356">
                  <c:v>0.586312999999998</c:v>
                </c:pt>
                <c:pt idx="357">
                  <c:v>0.587169999999999</c:v>
                </c:pt>
                <c:pt idx="358">
                  <c:v>0.588026</c:v>
                </c:pt>
                <c:pt idx="359">
                  <c:v>0.588882999999999</c:v>
                </c:pt>
                <c:pt idx="360">
                  <c:v>0.58974</c:v>
                </c:pt>
                <c:pt idx="361">
                  <c:v>0.590597999999999</c:v>
                </c:pt>
                <c:pt idx="362">
                  <c:v>0.591455999999999</c:v>
                </c:pt>
                <c:pt idx="363">
                  <c:v>0.592314999999999</c:v>
                </c:pt>
                <c:pt idx="364">
                  <c:v>0.593172999999999</c:v>
                </c:pt>
                <c:pt idx="365">
                  <c:v>0.594032999999999</c:v>
                </c:pt>
                <c:pt idx="366">
                  <c:v>0.594892</c:v>
                </c:pt>
                <c:pt idx="367">
                  <c:v>0.595752</c:v>
                </c:pt>
                <c:pt idx="368">
                  <c:v>0.596612</c:v>
                </c:pt>
                <c:pt idx="369">
                  <c:v>0.597472999999999</c:v>
                </c:pt>
                <c:pt idx="370">
                  <c:v>0.598333999999999</c:v>
                </c:pt>
                <c:pt idx="371">
                  <c:v>0.599195</c:v>
                </c:pt>
                <c:pt idx="372">
                  <c:v>0.600056999999999</c:v>
                </c:pt>
                <c:pt idx="373">
                  <c:v>0.600919</c:v>
                </c:pt>
                <c:pt idx="374">
                  <c:v>0.601782</c:v>
                </c:pt>
                <c:pt idx="375">
                  <c:v>0.602645000000001</c:v>
                </c:pt>
                <c:pt idx="376">
                  <c:v>0.603508</c:v>
                </c:pt>
                <c:pt idx="377">
                  <c:v>0.604372</c:v>
                </c:pt>
                <c:pt idx="378">
                  <c:v>0.605236</c:v>
                </c:pt>
                <c:pt idx="379">
                  <c:v>0.606100000000001</c:v>
                </c:pt>
                <c:pt idx="380">
                  <c:v>0.606965</c:v>
                </c:pt>
                <c:pt idx="381">
                  <c:v>0.607830000000001</c:v>
                </c:pt>
                <c:pt idx="382">
                  <c:v>0.608695000000001</c:v>
                </c:pt>
                <c:pt idx="383">
                  <c:v>0.609561</c:v>
                </c:pt>
                <c:pt idx="384">
                  <c:v>0.610427</c:v>
                </c:pt>
                <c:pt idx="385">
                  <c:v>0.611294000000001</c:v>
                </c:pt>
                <c:pt idx="386">
                  <c:v>0.612161</c:v>
                </c:pt>
                <c:pt idx="387">
                  <c:v>0.613028000000001</c:v>
                </c:pt>
                <c:pt idx="388">
                  <c:v>0.613896000000001</c:v>
                </c:pt>
                <c:pt idx="389">
                  <c:v>0.614764</c:v>
                </c:pt>
                <c:pt idx="390">
                  <c:v>0.615632000000001</c:v>
                </c:pt>
                <c:pt idx="391">
                  <c:v>0.616501</c:v>
                </c:pt>
                <c:pt idx="392">
                  <c:v>0.617371000000001</c:v>
                </c:pt>
                <c:pt idx="393">
                  <c:v>0.618240000000001</c:v>
                </c:pt>
                <c:pt idx="394">
                  <c:v>0.61911</c:v>
                </c:pt>
                <c:pt idx="395">
                  <c:v>0.619981000000001</c:v>
                </c:pt>
                <c:pt idx="396">
                  <c:v>0.620851000000001</c:v>
                </c:pt>
                <c:pt idx="397">
                  <c:v>0.621722000000001</c:v>
                </c:pt>
                <c:pt idx="398">
                  <c:v>0.622594</c:v>
                </c:pt>
                <c:pt idx="399">
                  <c:v>0.623466</c:v>
                </c:pt>
                <c:pt idx="400">
                  <c:v>0.624337999999999</c:v>
                </c:pt>
                <c:pt idx="401">
                  <c:v>0.625211</c:v>
                </c:pt>
                <c:pt idx="402">
                  <c:v>0.626084</c:v>
                </c:pt>
                <c:pt idx="403">
                  <c:v>0.626958000000001</c:v>
                </c:pt>
                <c:pt idx="404">
                  <c:v>0.627832</c:v>
                </c:pt>
                <c:pt idx="405">
                  <c:v>0.628706000000001</c:v>
                </c:pt>
                <c:pt idx="406">
                  <c:v>0.629580999999999</c:v>
                </c:pt>
                <c:pt idx="407">
                  <c:v>0.630457</c:v>
                </c:pt>
                <c:pt idx="408">
                  <c:v>0.631332</c:v>
                </c:pt>
                <c:pt idx="409">
                  <c:v>0.632208</c:v>
                </c:pt>
                <c:pt idx="410">
                  <c:v>0.633085000000001</c:v>
                </c:pt>
                <c:pt idx="411">
                  <c:v>0.633962</c:v>
                </c:pt>
                <c:pt idx="412">
                  <c:v>0.634840000000001</c:v>
                </c:pt>
                <c:pt idx="413">
                  <c:v>0.635718000000001</c:v>
                </c:pt>
                <c:pt idx="414">
                  <c:v>0.636596</c:v>
                </c:pt>
                <c:pt idx="415">
                  <c:v>0.637475000000001</c:v>
                </c:pt>
                <c:pt idx="416">
                  <c:v>0.638354</c:v>
                </c:pt>
                <c:pt idx="417">
                  <c:v>0.639234</c:v>
                </c:pt>
                <c:pt idx="418">
                  <c:v>0.640115</c:v>
                </c:pt>
                <c:pt idx="419">
                  <c:v>0.640996000000001</c:v>
                </c:pt>
                <c:pt idx="420">
                  <c:v>0.641877000000001</c:v>
                </c:pt>
                <c:pt idx="421">
                  <c:v>0.642759000000001</c:v>
                </c:pt>
                <c:pt idx="422">
                  <c:v>0.643642000000001</c:v>
                </c:pt>
                <c:pt idx="423">
                  <c:v>0.644525000000001</c:v>
                </c:pt>
                <c:pt idx="424">
                  <c:v>0.645409000000001</c:v>
                </c:pt>
                <c:pt idx="425">
                  <c:v>0.646293000000001</c:v>
                </c:pt>
                <c:pt idx="426">
                  <c:v>0.647178000000001</c:v>
                </c:pt>
                <c:pt idx="427">
                  <c:v>0.648062999999999</c:v>
                </c:pt>
                <c:pt idx="428">
                  <c:v>0.648949000000001</c:v>
                </c:pt>
                <c:pt idx="429">
                  <c:v>0.649836000000001</c:v>
                </c:pt>
                <c:pt idx="430">
                  <c:v>0.650723000000001</c:v>
                </c:pt>
                <c:pt idx="431">
                  <c:v>0.651611000000001</c:v>
                </c:pt>
                <c:pt idx="432">
                  <c:v>0.652499000000001</c:v>
                </c:pt>
                <c:pt idx="433">
                  <c:v>0.653389000000001</c:v>
                </c:pt>
                <c:pt idx="434">
                  <c:v>0.654278000000001</c:v>
                </c:pt>
                <c:pt idx="435">
                  <c:v>0.655169000000001</c:v>
                </c:pt>
                <c:pt idx="436">
                  <c:v>0.656060000000001</c:v>
                </c:pt>
                <c:pt idx="437">
                  <c:v>0.656952000000001</c:v>
                </c:pt>
                <c:pt idx="438">
                  <c:v>0.657845000000002</c:v>
                </c:pt>
                <c:pt idx="439">
                  <c:v>0.658739000000001</c:v>
                </c:pt>
                <c:pt idx="440">
                  <c:v>0.659633000000001</c:v>
                </c:pt>
                <c:pt idx="441">
                  <c:v>0.660528000000001</c:v>
                </c:pt>
                <c:pt idx="442">
                  <c:v>0.661424000000001</c:v>
                </c:pt>
                <c:pt idx="443">
                  <c:v>0.662321000000001</c:v>
                </c:pt>
                <c:pt idx="444">
                  <c:v>0.663218</c:v>
                </c:pt>
                <c:pt idx="445">
                  <c:v>0.664117</c:v>
                </c:pt>
                <c:pt idx="446">
                  <c:v>0.665016</c:v>
                </c:pt>
                <c:pt idx="447">
                  <c:v>0.665916</c:v>
                </c:pt>
                <c:pt idx="448">
                  <c:v>0.666818000000001</c:v>
                </c:pt>
                <c:pt idx="449">
                  <c:v>0.667720000000001</c:v>
                </c:pt>
                <c:pt idx="450">
                  <c:v>0.668623000000001</c:v>
                </c:pt>
                <c:pt idx="451">
                  <c:v>0.669527</c:v>
                </c:pt>
                <c:pt idx="452">
                  <c:v>0.670432</c:v>
                </c:pt>
                <c:pt idx="453">
                  <c:v>0.671338</c:v>
                </c:pt>
                <c:pt idx="454">
                  <c:v>0.672245000000001</c:v>
                </c:pt>
                <c:pt idx="455">
                  <c:v>0.673153000000001</c:v>
                </c:pt>
                <c:pt idx="456">
                  <c:v>0.674063</c:v>
                </c:pt>
                <c:pt idx="457">
                  <c:v>0.674973000000001</c:v>
                </c:pt>
                <c:pt idx="458">
                  <c:v>0.675885000000001</c:v>
                </c:pt>
                <c:pt idx="459">
                  <c:v>0.676798000000001</c:v>
                </c:pt>
                <c:pt idx="460">
                  <c:v>0.677712000000001</c:v>
                </c:pt>
                <c:pt idx="461">
                  <c:v>0.678627000000001</c:v>
                </c:pt>
                <c:pt idx="462">
                  <c:v>0.679544000000001</c:v>
                </c:pt>
                <c:pt idx="463">
                  <c:v>0.680460999999999</c:v>
                </c:pt>
                <c:pt idx="464">
                  <c:v>0.681381</c:v>
                </c:pt>
                <c:pt idx="465">
                  <c:v>0.682301</c:v>
                </c:pt>
                <c:pt idx="466">
                  <c:v>0.683223</c:v>
                </c:pt>
                <c:pt idx="467">
                  <c:v>0.684146</c:v>
                </c:pt>
                <c:pt idx="468">
                  <c:v>0.685071</c:v>
                </c:pt>
                <c:pt idx="469">
                  <c:v>0.685997</c:v>
                </c:pt>
                <c:pt idx="470">
                  <c:v>0.686925000000001</c:v>
                </c:pt>
                <c:pt idx="471">
                  <c:v>0.687854</c:v>
                </c:pt>
                <c:pt idx="472">
                  <c:v>0.688785</c:v>
                </c:pt>
                <c:pt idx="473">
                  <c:v>0.689718</c:v>
                </c:pt>
                <c:pt idx="474">
                  <c:v>0.690652</c:v>
                </c:pt>
                <c:pt idx="475">
                  <c:v>0.691587999999999</c:v>
                </c:pt>
                <c:pt idx="476">
                  <c:v>0.692524999999999</c:v>
                </c:pt>
                <c:pt idx="477">
                  <c:v>0.693465</c:v>
                </c:pt>
                <c:pt idx="478">
                  <c:v>0.694406</c:v>
                </c:pt>
                <c:pt idx="479">
                  <c:v>0.695349</c:v>
                </c:pt>
                <c:pt idx="480">
                  <c:v>0.696294</c:v>
                </c:pt>
                <c:pt idx="481">
                  <c:v>0.69724</c:v>
                </c:pt>
                <c:pt idx="482">
                  <c:v>0.698189</c:v>
                </c:pt>
                <c:pt idx="483">
                  <c:v>0.69914</c:v>
                </c:pt>
                <c:pt idx="484">
                  <c:v>0.700092</c:v>
                </c:pt>
                <c:pt idx="485">
                  <c:v>0.701047</c:v>
                </c:pt>
                <c:pt idx="486">
                  <c:v>0.702004</c:v>
                </c:pt>
                <c:pt idx="487">
                  <c:v>0.702963</c:v>
                </c:pt>
                <c:pt idx="488">
                  <c:v>0.703925000000001</c:v>
                </c:pt>
                <c:pt idx="489">
                  <c:v>0.704888</c:v>
                </c:pt>
                <c:pt idx="490">
                  <c:v>0.705854</c:v>
                </c:pt>
                <c:pt idx="491">
                  <c:v>0.706823</c:v>
                </c:pt>
                <c:pt idx="492">
                  <c:v>0.707793000000001</c:v>
                </c:pt>
                <c:pt idx="493">
                  <c:v>0.708766</c:v>
                </c:pt>
                <c:pt idx="494">
                  <c:v>0.709742000000001</c:v>
                </c:pt>
                <c:pt idx="495">
                  <c:v>0.710720000000001</c:v>
                </c:pt>
                <c:pt idx="496">
                  <c:v>0.711701000000001</c:v>
                </c:pt>
                <c:pt idx="497">
                  <c:v>0.712685000000001</c:v>
                </c:pt>
                <c:pt idx="498">
                  <c:v>0.713671000000001</c:v>
                </c:pt>
                <c:pt idx="499">
                  <c:v>0.714660000000001</c:v>
                </c:pt>
                <c:pt idx="500">
                  <c:v>0.715652</c:v>
                </c:pt>
                <c:pt idx="501">
                  <c:v>0.716646000000001</c:v>
                </c:pt>
                <c:pt idx="502">
                  <c:v>0.717644</c:v>
                </c:pt>
                <c:pt idx="503">
                  <c:v>0.718644</c:v>
                </c:pt>
                <c:pt idx="504">
                  <c:v>0.719648</c:v>
                </c:pt>
                <c:pt idx="505">
                  <c:v>0.720655000000001</c:v>
                </c:pt>
                <c:pt idx="506">
                  <c:v>0.721665000000001</c:v>
                </c:pt>
                <c:pt idx="507">
                  <c:v>0.722678000000001</c:v>
                </c:pt>
                <c:pt idx="508">
                  <c:v>0.723694</c:v>
                </c:pt>
                <c:pt idx="509">
                  <c:v>0.724714</c:v>
                </c:pt>
                <c:pt idx="510">
                  <c:v>0.725737</c:v>
                </c:pt>
                <c:pt idx="511">
                  <c:v>0.726764</c:v>
                </c:pt>
                <c:pt idx="512">
                  <c:v>0.727794000000001</c:v>
                </c:pt>
                <c:pt idx="513">
                  <c:v>0.728827000000001</c:v>
                </c:pt>
                <c:pt idx="514">
                  <c:v>0.729865</c:v>
                </c:pt>
                <c:pt idx="515">
                  <c:v>0.730906</c:v>
                </c:pt>
                <c:pt idx="516">
                  <c:v>0.731951000000001</c:v>
                </c:pt>
                <c:pt idx="517">
                  <c:v>0.733000000000001</c:v>
                </c:pt>
                <c:pt idx="518">
                  <c:v>0.734053</c:v>
                </c:pt>
                <c:pt idx="519">
                  <c:v>0.73511</c:v>
                </c:pt>
                <c:pt idx="520">
                  <c:v>0.73617</c:v>
                </c:pt>
                <c:pt idx="521">
                  <c:v>0.737236</c:v>
                </c:pt>
                <c:pt idx="522">
                  <c:v>0.738305</c:v>
                </c:pt>
                <c:pt idx="523">
                  <c:v>0.739378</c:v>
                </c:pt>
                <c:pt idx="524">
                  <c:v>0.740456</c:v>
                </c:pt>
                <c:pt idx="525">
                  <c:v>0.741538999999999</c:v>
                </c:pt>
                <c:pt idx="526">
                  <c:v>0.742626000000001</c:v>
                </c:pt>
                <c:pt idx="527">
                  <c:v>0.743717</c:v>
                </c:pt>
                <c:pt idx="528">
                  <c:v>0.744814</c:v>
                </c:pt>
                <c:pt idx="529">
                  <c:v>0.745915</c:v>
                </c:pt>
                <c:pt idx="530">
                  <c:v>0.747021000000001</c:v>
                </c:pt>
                <c:pt idx="531">
                  <c:v>0.748132</c:v>
                </c:pt>
                <c:pt idx="532">
                  <c:v>0.749248000000001</c:v>
                </c:pt>
                <c:pt idx="533">
                  <c:v>0.750368999999999</c:v>
                </c:pt>
                <c:pt idx="534">
                  <c:v>0.751495000000001</c:v>
                </c:pt>
                <c:pt idx="535">
                  <c:v>0.752626000000001</c:v>
                </c:pt>
                <c:pt idx="536">
                  <c:v>0.753763</c:v>
                </c:pt>
                <c:pt idx="537">
                  <c:v>0.754906000000001</c:v>
                </c:pt>
                <c:pt idx="538">
                  <c:v>0.756053</c:v>
                </c:pt>
                <c:pt idx="539">
                  <c:v>0.757207</c:v>
                </c:pt>
                <c:pt idx="540">
                  <c:v>0.758366</c:v>
                </c:pt>
                <c:pt idx="541">
                  <c:v>0.759531</c:v>
                </c:pt>
                <c:pt idx="542">
                  <c:v>0.760702000000001</c:v>
                </c:pt>
                <c:pt idx="543">
                  <c:v>0.761879000000001</c:v>
                </c:pt>
                <c:pt idx="544">
                  <c:v>0.763062</c:v>
                </c:pt>
                <c:pt idx="545">
                  <c:v>0.764251000000001</c:v>
                </c:pt>
                <c:pt idx="546">
                  <c:v>0.765447</c:v>
                </c:pt>
                <c:pt idx="547">
                  <c:v>0.766649000000002</c:v>
                </c:pt>
                <c:pt idx="548">
                  <c:v>0.767857000000001</c:v>
                </c:pt>
                <c:pt idx="549">
                  <c:v>0.769073000000001</c:v>
                </c:pt>
                <c:pt idx="550">
                  <c:v>0.770294000000001</c:v>
                </c:pt>
                <c:pt idx="551">
                  <c:v>0.771523</c:v>
                </c:pt>
                <c:pt idx="552">
                  <c:v>0.772758</c:v>
                </c:pt>
                <c:pt idx="553">
                  <c:v>0.774001000000001</c:v>
                </c:pt>
                <c:pt idx="554">
                  <c:v>0.775251000000001</c:v>
                </c:pt>
                <c:pt idx="555">
                  <c:v>0.776506999999999</c:v>
                </c:pt>
                <c:pt idx="556">
                  <c:v>0.777772000000001</c:v>
                </c:pt>
                <c:pt idx="557">
                  <c:v>0.779043000000001</c:v>
                </c:pt>
                <c:pt idx="558">
                  <c:v>0.780322999999999</c:v>
                </c:pt>
                <c:pt idx="559">
                  <c:v>0.781609000000001</c:v>
                </c:pt>
                <c:pt idx="560">
                  <c:v>0.782904</c:v>
                </c:pt>
                <c:pt idx="561">
                  <c:v>0.784206999999999</c:v>
                </c:pt>
                <c:pt idx="562">
                  <c:v>0.785516999999999</c:v>
                </c:pt>
                <c:pt idx="563">
                  <c:v>0.786836</c:v>
                </c:pt>
                <c:pt idx="564">
                  <c:v>0.788162999999999</c:v>
                </c:pt>
                <c:pt idx="565">
                  <c:v>0.789498999999999</c:v>
                </c:pt>
                <c:pt idx="566">
                  <c:v>0.790842</c:v>
                </c:pt>
                <c:pt idx="567">
                  <c:v>0.792195</c:v>
                </c:pt>
                <c:pt idx="568">
                  <c:v>0.793555999999999</c:v>
                </c:pt>
                <c:pt idx="569">
                  <c:v>0.794926</c:v>
                </c:pt>
                <c:pt idx="570">
                  <c:v>0.796305</c:v>
                </c:pt>
                <c:pt idx="571">
                  <c:v>0.797694000000001</c:v>
                </c:pt>
                <c:pt idx="572">
                  <c:v>0.799091000000001</c:v>
                </c:pt>
                <c:pt idx="573">
                  <c:v>0.800498</c:v>
                </c:pt>
                <c:pt idx="574">
                  <c:v>0.801914</c:v>
                </c:pt>
                <c:pt idx="575">
                  <c:v>0.80334</c:v>
                </c:pt>
                <c:pt idx="576">
                  <c:v>0.804776</c:v>
                </c:pt>
                <c:pt idx="577">
                  <c:v>0.806222</c:v>
                </c:pt>
                <c:pt idx="578">
                  <c:v>0.807677</c:v>
                </c:pt>
                <c:pt idx="579">
                  <c:v>0.809142999999999</c:v>
                </c:pt>
                <c:pt idx="580">
                  <c:v>0.810619</c:v>
                </c:pt>
                <c:pt idx="581">
                  <c:v>0.812106</c:v>
                </c:pt>
                <c:pt idx="582">
                  <c:v>0.813603</c:v>
                </c:pt>
                <c:pt idx="583">
                  <c:v>0.815111</c:v>
                </c:pt>
                <c:pt idx="584">
                  <c:v>0.816630000000001</c:v>
                </c:pt>
                <c:pt idx="585">
                  <c:v>0.81816</c:v>
                </c:pt>
                <c:pt idx="586">
                  <c:v>0.819701000000001</c:v>
                </c:pt>
                <c:pt idx="587">
                  <c:v>0.821254</c:v>
                </c:pt>
                <c:pt idx="588">
                  <c:v>0.822817</c:v>
                </c:pt>
                <c:pt idx="589">
                  <c:v>0.824393</c:v>
                </c:pt>
                <c:pt idx="590">
                  <c:v>0.82598</c:v>
                </c:pt>
                <c:pt idx="591">
                  <c:v>0.827578999999999</c:v>
                </c:pt>
                <c:pt idx="592">
                  <c:v>0.829191000000001</c:v>
                </c:pt>
                <c:pt idx="593">
                  <c:v>0.830814</c:v>
                </c:pt>
                <c:pt idx="594">
                  <c:v>0.83245</c:v>
                </c:pt>
                <c:pt idx="595">
                  <c:v>0.834098000000001</c:v>
                </c:pt>
                <c:pt idx="596">
                  <c:v>0.83576</c:v>
                </c:pt>
                <c:pt idx="597">
                  <c:v>0.837434</c:v>
                </c:pt>
                <c:pt idx="598">
                  <c:v>0.839121000000001</c:v>
                </c:pt>
                <c:pt idx="599">
                  <c:v>0.840821000000001</c:v>
                </c:pt>
                <c:pt idx="600">
                  <c:v>0.842534</c:v>
                </c:pt>
                <c:pt idx="601">
                  <c:v>0.844262</c:v>
                </c:pt>
                <c:pt idx="602">
                  <c:v>0.846002</c:v>
                </c:pt>
                <c:pt idx="603">
                  <c:v>0.847757</c:v>
                </c:pt>
                <c:pt idx="604">
                  <c:v>0.849526</c:v>
                </c:pt>
                <c:pt idx="605">
                  <c:v>0.851309</c:v>
                </c:pt>
                <c:pt idx="606">
                  <c:v>0.853106</c:v>
                </c:pt>
                <c:pt idx="607">
                  <c:v>0.854918</c:v>
                </c:pt>
                <c:pt idx="608">
                  <c:v>0.856745000000001</c:v>
                </c:pt>
                <c:pt idx="609">
                  <c:v>0.858586</c:v>
                </c:pt>
                <c:pt idx="610">
                  <c:v>0.860443</c:v>
                </c:pt>
                <c:pt idx="611">
                  <c:v>0.862315</c:v>
                </c:pt>
                <c:pt idx="612">
                  <c:v>0.864202</c:v>
                </c:pt>
                <c:pt idx="613">
                  <c:v>0.866105000000001</c:v>
                </c:pt>
                <c:pt idx="614">
                  <c:v>0.868024000000001</c:v>
                </c:pt>
                <c:pt idx="615">
                  <c:v>0.869958000000001</c:v>
                </c:pt>
                <c:pt idx="616">
                  <c:v>0.871909000000001</c:v>
                </c:pt>
                <c:pt idx="617">
                  <c:v>0.873877000000001</c:v>
                </c:pt>
                <c:pt idx="618">
                  <c:v>0.875861000000001</c:v>
                </c:pt>
                <c:pt idx="619">
                  <c:v>0.877861000000001</c:v>
                </c:pt>
                <c:pt idx="620">
                  <c:v>0.879879000000001</c:v>
                </c:pt>
                <c:pt idx="621">
                  <c:v>0.881913999999999</c:v>
                </c:pt>
                <c:pt idx="622">
                  <c:v>0.883966</c:v>
                </c:pt>
                <c:pt idx="623">
                  <c:v>0.886036</c:v>
                </c:pt>
                <c:pt idx="624">
                  <c:v>0.888124</c:v>
                </c:pt>
                <c:pt idx="625">
                  <c:v>0.890229</c:v>
                </c:pt>
                <c:pt idx="626">
                  <c:v>0.892352999999999</c:v>
                </c:pt>
                <c:pt idx="627">
                  <c:v>0.894495</c:v>
                </c:pt>
                <c:pt idx="628">
                  <c:v>0.896655</c:v>
                </c:pt>
                <c:pt idx="629">
                  <c:v>0.898835</c:v>
                </c:pt>
                <c:pt idx="630">
                  <c:v>0.901032999999999</c:v>
                </c:pt>
                <c:pt idx="631">
                  <c:v>0.903251</c:v>
                </c:pt>
                <c:pt idx="632">
                  <c:v>0.905487999999999</c:v>
                </c:pt>
                <c:pt idx="633">
                  <c:v>0.907745000000001</c:v>
                </c:pt>
                <c:pt idx="634">
                  <c:v>0.910021</c:v>
                </c:pt>
                <c:pt idx="635">
                  <c:v>0.912317999999999</c:v>
                </c:pt>
                <c:pt idx="636">
                  <c:v>0.914635</c:v>
                </c:pt>
                <c:pt idx="637">
                  <c:v>0.916972</c:v>
                </c:pt>
                <c:pt idx="638">
                  <c:v>0.91933</c:v>
                </c:pt>
                <c:pt idx="639">
                  <c:v>0.921709000000001</c:v>
                </c:pt>
                <c:pt idx="640">
                  <c:v>0.924109</c:v>
                </c:pt>
                <c:pt idx="641">
                  <c:v>0.926530999999999</c:v>
                </c:pt>
                <c:pt idx="642">
                  <c:v>0.928975000000001</c:v>
                </c:pt>
                <c:pt idx="643">
                  <c:v>0.93144</c:v>
                </c:pt>
                <c:pt idx="644">
                  <c:v>0.933926999999999</c:v>
                </c:pt>
                <c:pt idx="645">
                  <c:v>0.936436999999999</c:v>
                </c:pt>
                <c:pt idx="646">
                  <c:v>0.938969</c:v>
                </c:pt>
                <c:pt idx="647">
                  <c:v>0.941524</c:v>
                </c:pt>
                <c:pt idx="648">
                  <c:v>0.944102</c:v>
                </c:pt>
                <c:pt idx="649">
                  <c:v>0.946703</c:v>
                </c:pt>
                <c:pt idx="650">
                  <c:v>0.949327999999999</c:v>
                </c:pt>
                <c:pt idx="651">
                  <c:v>0.951977</c:v>
                </c:pt>
                <c:pt idx="652">
                  <c:v>0.954650000000001</c:v>
                </c:pt>
                <c:pt idx="653">
                  <c:v>0.957346999999999</c:v>
                </c:pt>
                <c:pt idx="654">
                  <c:v>0.960068</c:v>
                </c:pt>
                <c:pt idx="655">
                  <c:v>0.962813999999999</c:v>
                </c:pt>
                <c:pt idx="656">
                  <c:v>0.965586</c:v>
                </c:pt>
                <c:pt idx="657">
                  <c:v>0.968382</c:v>
                </c:pt>
                <c:pt idx="658">
                  <c:v>0.971204</c:v>
                </c:pt>
                <c:pt idx="659">
                  <c:v>0.974052</c:v>
                </c:pt>
                <c:pt idx="660">
                  <c:v>0.976926</c:v>
                </c:pt>
                <c:pt idx="661">
                  <c:v>0.979827000000001</c:v>
                </c:pt>
                <c:pt idx="662">
                  <c:v>0.982754</c:v>
                </c:pt>
                <c:pt idx="663">
                  <c:v>0.985707</c:v>
                </c:pt>
                <c:pt idx="664">
                  <c:v>0.988688</c:v>
                </c:pt>
                <c:pt idx="665">
                  <c:v>0.991696</c:v>
                </c:pt>
                <c:pt idx="666">
                  <c:v>0.994731999999999</c:v>
                </c:pt>
                <c:pt idx="667">
                  <c:v>0.998794</c:v>
                </c:pt>
                <c:pt idx="668">
                  <c:v>1.00366</c:v>
                </c:pt>
                <c:pt idx="669">
                  <c:v>1.00845</c:v>
                </c:pt>
                <c:pt idx="670">
                  <c:v>1.013169999999998</c:v>
                </c:pt>
                <c:pt idx="671">
                  <c:v>1.017819999999998</c:v>
                </c:pt>
                <c:pt idx="672">
                  <c:v>1.0224</c:v>
                </c:pt>
                <c:pt idx="673">
                  <c:v>1.02692</c:v>
                </c:pt>
                <c:pt idx="674">
                  <c:v>1.03136</c:v>
                </c:pt>
                <c:pt idx="675">
                  <c:v>1.035739999999999</c:v>
                </c:pt>
                <c:pt idx="676">
                  <c:v>1.04006</c:v>
                </c:pt>
                <c:pt idx="677">
                  <c:v>1.04431</c:v>
                </c:pt>
                <c:pt idx="678">
                  <c:v>1.04849</c:v>
                </c:pt>
                <c:pt idx="679">
                  <c:v>1.05261</c:v>
                </c:pt>
                <c:pt idx="680">
                  <c:v>1.05667</c:v>
                </c:pt>
                <c:pt idx="681">
                  <c:v>1.06067</c:v>
                </c:pt>
                <c:pt idx="682">
                  <c:v>1.0646</c:v>
                </c:pt>
                <c:pt idx="683">
                  <c:v>1.06847</c:v>
                </c:pt>
                <c:pt idx="684">
                  <c:v>1.07228</c:v>
                </c:pt>
                <c:pt idx="685">
                  <c:v>1.07604</c:v>
                </c:pt>
                <c:pt idx="686">
                  <c:v>1.079729999999998</c:v>
                </c:pt>
                <c:pt idx="687">
                  <c:v>1.083369999999998</c:v>
                </c:pt>
                <c:pt idx="688">
                  <c:v>1.08695</c:v>
                </c:pt>
                <c:pt idx="689">
                  <c:v>1.09047</c:v>
                </c:pt>
                <c:pt idx="690">
                  <c:v>1.093939999999998</c:v>
                </c:pt>
                <c:pt idx="691">
                  <c:v>1.09735</c:v>
                </c:pt>
                <c:pt idx="692">
                  <c:v>1.1007</c:v>
                </c:pt>
                <c:pt idx="693">
                  <c:v>1.10401</c:v>
                </c:pt>
                <c:pt idx="694">
                  <c:v>1.10725</c:v>
                </c:pt>
                <c:pt idx="695">
                  <c:v>1.11045</c:v>
                </c:pt>
                <c:pt idx="696">
                  <c:v>1.113599999999998</c:v>
                </c:pt>
                <c:pt idx="697">
                  <c:v>1.11669</c:v>
                </c:pt>
                <c:pt idx="698">
                  <c:v>1.119729999999998</c:v>
                </c:pt>
                <c:pt idx="699">
                  <c:v>1.12272</c:v>
                </c:pt>
                <c:pt idx="700">
                  <c:v>1.12566</c:v>
                </c:pt>
                <c:pt idx="701">
                  <c:v>1.12856</c:v>
                </c:pt>
                <c:pt idx="702">
                  <c:v>1.1314</c:v>
                </c:pt>
                <c:pt idx="703">
                  <c:v>1.1342</c:v>
                </c:pt>
                <c:pt idx="704">
                  <c:v>1.13695</c:v>
                </c:pt>
                <c:pt idx="705">
                  <c:v>1.13966</c:v>
                </c:pt>
                <c:pt idx="706">
                  <c:v>1.14232</c:v>
                </c:pt>
                <c:pt idx="707">
                  <c:v>1.14493</c:v>
                </c:pt>
                <c:pt idx="708">
                  <c:v>1.1475</c:v>
                </c:pt>
                <c:pt idx="709">
                  <c:v>1.15002</c:v>
                </c:pt>
                <c:pt idx="710">
                  <c:v>1.15251</c:v>
                </c:pt>
                <c:pt idx="711">
                  <c:v>1.15495</c:v>
                </c:pt>
                <c:pt idx="712">
                  <c:v>1.15734</c:v>
                </c:pt>
                <c:pt idx="713">
                  <c:v>1.1597</c:v>
                </c:pt>
                <c:pt idx="714">
                  <c:v>1.162010000000002</c:v>
                </c:pt>
                <c:pt idx="715">
                  <c:v>1.16429</c:v>
                </c:pt>
                <c:pt idx="716">
                  <c:v>1.16652</c:v>
                </c:pt>
                <c:pt idx="717">
                  <c:v>1.16871</c:v>
                </c:pt>
                <c:pt idx="718">
                  <c:v>1.17087</c:v>
                </c:pt>
                <c:pt idx="719">
                  <c:v>1.17299</c:v>
                </c:pt>
                <c:pt idx="720">
                  <c:v>1.17507</c:v>
                </c:pt>
                <c:pt idx="721">
                  <c:v>1.17711</c:v>
                </c:pt>
                <c:pt idx="722">
                  <c:v>1.17912</c:v>
                </c:pt>
                <c:pt idx="723">
                  <c:v>1.18109</c:v>
                </c:pt>
                <c:pt idx="724">
                  <c:v>1.18302</c:v>
                </c:pt>
                <c:pt idx="725">
                  <c:v>1.18492</c:v>
                </c:pt>
                <c:pt idx="726">
                  <c:v>1.18678</c:v>
                </c:pt>
                <c:pt idx="727">
                  <c:v>1.18862</c:v>
                </c:pt>
                <c:pt idx="728">
                  <c:v>1.190410000000001</c:v>
                </c:pt>
                <c:pt idx="729">
                  <c:v>1.192180000000002</c:v>
                </c:pt>
                <c:pt idx="730">
                  <c:v>1.19391</c:v>
                </c:pt>
                <c:pt idx="731">
                  <c:v>1.19561</c:v>
                </c:pt>
                <c:pt idx="732">
                  <c:v>1.19728</c:v>
                </c:pt>
                <c:pt idx="733">
                  <c:v>1.19891</c:v>
                </c:pt>
                <c:pt idx="734">
                  <c:v>1.20052</c:v>
                </c:pt>
                <c:pt idx="735">
                  <c:v>1.202099999999998</c:v>
                </c:pt>
                <c:pt idx="736">
                  <c:v>1.203649999999999</c:v>
                </c:pt>
                <c:pt idx="737">
                  <c:v>1.20516</c:v>
                </c:pt>
                <c:pt idx="738">
                  <c:v>1.20665</c:v>
                </c:pt>
                <c:pt idx="739">
                  <c:v>1.20812</c:v>
                </c:pt>
                <c:pt idx="740">
                  <c:v>1.209549999999998</c:v>
                </c:pt>
                <c:pt idx="741">
                  <c:v>1.21096</c:v>
                </c:pt>
                <c:pt idx="742">
                  <c:v>1.21234</c:v>
                </c:pt>
                <c:pt idx="743">
                  <c:v>1.213689999999998</c:v>
                </c:pt>
                <c:pt idx="744">
                  <c:v>1.21502</c:v>
                </c:pt>
                <c:pt idx="745">
                  <c:v>1.21632</c:v>
                </c:pt>
                <c:pt idx="746">
                  <c:v>1.217599999999998</c:v>
                </c:pt>
                <c:pt idx="747">
                  <c:v>1.21885</c:v>
                </c:pt>
                <c:pt idx="748">
                  <c:v>1.22008</c:v>
                </c:pt>
                <c:pt idx="749">
                  <c:v>1.22129</c:v>
                </c:pt>
                <c:pt idx="750">
                  <c:v>1.222469999999998</c:v>
                </c:pt>
                <c:pt idx="751">
                  <c:v>1.223629999999998</c:v>
                </c:pt>
                <c:pt idx="752">
                  <c:v>1.224769999999998</c:v>
                </c:pt>
                <c:pt idx="753">
                  <c:v>1.225879999999998</c:v>
                </c:pt>
                <c:pt idx="754">
                  <c:v>1.226969999999998</c:v>
                </c:pt>
                <c:pt idx="755">
                  <c:v>1.22805</c:v>
                </c:pt>
                <c:pt idx="756">
                  <c:v>1.229099999999998</c:v>
                </c:pt>
                <c:pt idx="757">
                  <c:v>1.230129999999998</c:v>
                </c:pt>
                <c:pt idx="758">
                  <c:v>1.231139999999998</c:v>
                </c:pt>
                <c:pt idx="759">
                  <c:v>1.232129999999998</c:v>
                </c:pt>
                <c:pt idx="760">
                  <c:v>1.233109999999998</c:v>
                </c:pt>
                <c:pt idx="761">
                  <c:v>1.23406</c:v>
                </c:pt>
                <c:pt idx="762">
                  <c:v>1.23499</c:v>
                </c:pt>
                <c:pt idx="763">
                  <c:v>1.235909999999998</c:v>
                </c:pt>
                <c:pt idx="764">
                  <c:v>1.23681</c:v>
                </c:pt>
                <c:pt idx="765">
                  <c:v>1.237689999999998</c:v>
                </c:pt>
                <c:pt idx="766">
                  <c:v>1.23856</c:v>
                </c:pt>
                <c:pt idx="767">
                  <c:v>1.239409999999998</c:v>
                </c:pt>
                <c:pt idx="768">
                  <c:v>1.24024</c:v>
                </c:pt>
                <c:pt idx="769">
                  <c:v>1.24106</c:v>
                </c:pt>
                <c:pt idx="770">
                  <c:v>1.241859999999998</c:v>
                </c:pt>
                <c:pt idx="771">
                  <c:v>1.24265</c:v>
                </c:pt>
                <c:pt idx="772">
                  <c:v>1.243419999999998</c:v>
                </c:pt>
                <c:pt idx="773">
                  <c:v>1.24418</c:v>
                </c:pt>
                <c:pt idx="774">
                  <c:v>1.24492</c:v>
                </c:pt>
                <c:pt idx="775">
                  <c:v>1.245649999999998</c:v>
                </c:pt>
                <c:pt idx="776">
                  <c:v>1.24636</c:v>
                </c:pt>
                <c:pt idx="777">
                  <c:v>1.247069999999998</c:v>
                </c:pt>
                <c:pt idx="778">
                  <c:v>1.24776</c:v>
                </c:pt>
                <c:pt idx="779">
                  <c:v>1.248429999999998</c:v>
                </c:pt>
                <c:pt idx="780">
                  <c:v>1.249099999999999</c:v>
                </c:pt>
                <c:pt idx="781">
                  <c:v>1.249749999999998</c:v>
                </c:pt>
                <c:pt idx="782">
                  <c:v>1.25039</c:v>
                </c:pt>
                <c:pt idx="783">
                  <c:v>1.251029999999999</c:v>
                </c:pt>
                <c:pt idx="784">
                  <c:v>1.251649999999998</c:v>
                </c:pt>
                <c:pt idx="785">
                  <c:v>1.25225</c:v>
                </c:pt>
                <c:pt idx="786">
                  <c:v>1.25285</c:v>
                </c:pt>
                <c:pt idx="787">
                  <c:v>1.253439999999999</c:v>
                </c:pt>
                <c:pt idx="788">
                  <c:v>1.25402</c:v>
                </c:pt>
                <c:pt idx="789">
                  <c:v>1.25459</c:v>
                </c:pt>
                <c:pt idx="790">
                  <c:v>1.25515</c:v>
                </c:pt>
                <c:pt idx="791">
                  <c:v>1.255699999999998</c:v>
                </c:pt>
                <c:pt idx="792">
                  <c:v>1.25625</c:v>
                </c:pt>
                <c:pt idx="793">
                  <c:v>1.25678</c:v>
                </c:pt>
                <c:pt idx="794">
                  <c:v>1.257309999999998</c:v>
                </c:pt>
                <c:pt idx="795">
                  <c:v>1.257829999999998</c:v>
                </c:pt>
                <c:pt idx="796">
                  <c:v>1.25834</c:v>
                </c:pt>
                <c:pt idx="797">
                  <c:v>1.25884</c:v>
                </c:pt>
                <c:pt idx="798">
                  <c:v>1.259339999999998</c:v>
                </c:pt>
                <c:pt idx="799">
                  <c:v>1.259829999999998</c:v>
                </c:pt>
                <c:pt idx="800">
                  <c:v>1.26031</c:v>
                </c:pt>
                <c:pt idx="801">
                  <c:v>1.26079</c:v>
                </c:pt>
                <c:pt idx="802">
                  <c:v>1.26126</c:v>
                </c:pt>
                <c:pt idx="803">
                  <c:v>1.261729999999998</c:v>
                </c:pt>
                <c:pt idx="804">
                  <c:v>1.26219</c:v>
                </c:pt>
                <c:pt idx="805">
                  <c:v>1.26265</c:v>
                </c:pt>
                <c:pt idx="806">
                  <c:v>1.263099999999998</c:v>
                </c:pt>
                <c:pt idx="807">
                  <c:v>1.263539999999999</c:v>
                </c:pt>
                <c:pt idx="808">
                  <c:v>1.263979999999999</c:v>
                </c:pt>
                <c:pt idx="809">
                  <c:v>1.26442</c:v>
                </c:pt>
                <c:pt idx="810">
                  <c:v>1.26485</c:v>
                </c:pt>
                <c:pt idx="811">
                  <c:v>1.26528</c:v>
                </c:pt>
                <c:pt idx="812">
                  <c:v>1.265709999999998</c:v>
                </c:pt>
                <c:pt idx="813">
                  <c:v>1.26613</c:v>
                </c:pt>
                <c:pt idx="814">
                  <c:v>1.26655</c:v>
                </c:pt>
                <c:pt idx="815">
                  <c:v>1.26696</c:v>
                </c:pt>
                <c:pt idx="816">
                  <c:v>1.267369999999999</c:v>
                </c:pt>
                <c:pt idx="817">
                  <c:v>1.267779999999998</c:v>
                </c:pt>
                <c:pt idx="818">
                  <c:v>1.26819</c:v>
                </c:pt>
                <c:pt idx="819">
                  <c:v>1.268599999999998</c:v>
                </c:pt>
                <c:pt idx="820">
                  <c:v>1.268999999999998</c:v>
                </c:pt>
                <c:pt idx="821">
                  <c:v>1.269399999999999</c:v>
                </c:pt>
                <c:pt idx="822">
                  <c:v>1.269799999999998</c:v>
                </c:pt>
                <c:pt idx="823">
                  <c:v>1.2702</c:v>
                </c:pt>
                <c:pt idx="824">
                  <c:v>1.2706</c:v>
                </c:pt>
                <c:pt idx="825">
                  <c:v>1.27099</c:v>
                </c:pt>
                <c:pt idx="826">
                  <c:v>1.27139</c:v>
                </c:pt>
                <c:pt idx="827">
                  <c:v>1.271779999999998</c:v>
                </c:pt>
                <c:pt idx="828">
                  <c:v>1.27217</c:v>
                </c:pt>
                <c:pt idx="829">
                  <c:v>1.27257</c:v>
                </c:pt>
                <c:pt idx="830">
                  <c:v>1.27296</c:v>
                </c:pt>
                <c:pt idx="831">
                  <c:v>1.27335</c:v>
                </c:pt>
                <c:pt idx="832">
                  <c:v>1.273749999999998</c:v>
                </c:pt>
                <c:pt idx="833">
                  <c:v>1.27414</c:v>
                </c:pt>
                <c:pt idx="834">
                  <c:v>1.274529999999998</c:v>
                </c:pt>
                <c:pt idx="835">
                  <c:v>1.274929999999998</c:v>
                </c:pt>
                <c:pt idx="836">
                  <c:v>1.27532</c:v>
                </c:pt>
                <c:pt idx="837">
                  <c:v>1.275719999999998</c:v>
                </c:pt>
                <c:pt idx="838">
                  <c:v>1.27612</c:v>
                </c:pt>
                <c:pt idx="839">
                  <c:v>1.27651</c:v>
                </c:pt>
                <c:pt idx="840">
                  <c:v>1.27691</c:v>
                </c:pt>
                <c:pt idx="841">
                  <c:v>1.27732</c:v>
                </c:pt>
                <c:pt idx="842">
                  <c:v>1.277719999999998</c:v>
                </c:pt>
                <c:pt idx="843">
                  <c:v>1.27812</c:v>
                </c:pt>
                <c:pt idx="844">
                  <c:v>1.278529999999998</c:v>
                </c:pt>
                <c:pt idx="845">
                  <c:v>1.27894</c:v>
                </c:pt>
                <c:pt idx="846">
                  <c:v>1.27935</c:v>
                </c:pt>
                <c:pt idx="847">
                  <c:v>1.27976</c:v>
                </c:pt>
                <c:pt idx="848">
                  <c:v>1.28017</c:v>
                </c:pt>
                <c:pt idx="849">
                  <c:v>1.28059</c:v>
                </c:pt>
                <c:pt idx="850">
                  <c:v>1.28101</c:v>
                </c:pt>
                <c:pt idx="851">
                  <c:v>1.281439999999998</c:v>
                </c:pt>
                <c:pt idx="852">
                  <c:v>1.28186</c:v>
                </c:pt>
                <c:pt idx="853">
                  <c:v>1.28229</c:v>
                </c:pt>
                <c:pt idx="854">
                  <c:v>1.28272</c:v>
                </c:pt>
                <c:pt idx="855">
                  <c:v>1.28316</c:v>
                </c:pt>
                <c:pt idx="856">
                  <c:v>1.28359</c:v>
                </c:pt>
                <c:pt idx="857">
                  <c:v>1.28404</c:v>
                </c:pt>
                <c:pt idx="858">
                  <c:v>1.28448</c:v>
                </c:pt>
                <c:pt idx="859">
                  <c:v>1.284929999999998</c:v>
                </c:pt>
                <c:pt idx="860">
                  <c:v>1.28538</c:v>
                </c:pt>
                <c:pt idx="861">
                  <c:v>1.285839999999999</c:v>
                </c:pt>
                <c:pt idx="862">
                  <c:v>1.2863</c:v>
                </c:pt>
                <c:pt idx="863">
                  <c:v>1.28676</c:v>
                </c:pt>
                <c:pt idx="864">
                  <c:v>1.287229999999999</c:v>
                </c:pt>
                <c:pt idx="865">
                  <c:v>1.287699999999998</c:v>
                </c:pt>
                <c:pt idx="866">
                  <c:v>1.28818</c:v>
                </c:pt>
                <c:pt idx="867">
                  <c:v>1.28866</c:v>
                </c:pt>
                <c:pt idx="868">
                  <c:v>1.28914</c:v>
                </c:pt>
                <c:pt idx="869">
                  <c:v>1.289629999999998</c:v>
                </c:pt>
                <c:pt idx="870">
                  <c:v>1.29013</c:v>
                </c:pt>
                <c:pt idx="871">
                  <c:v>1.290629999999998</c:v>
                </c:pt>
                <c:pt idx="872">
                  <c:v>1.291129999999999</c:v>
                </c:pt>
                <c:pt idx="873">
                  <c:v>1.291639999999998</c:v>
                </c:pt>
                <c:pt idx="874">
                  <c:v>1.29215</c:v>
                </c:pt>
                <c:pt idx="875">
                  <c:v>1.29267</c:v>
                </c:pt>
                <c:pt idx="876">
                  <c:v>1.29319</c:v>
                </c:pt>
                <c:pt idx="877">
                  <c:v>1.29372</c:v>
                </c:pt>
                <c:pt idx="878">
                  <c:v>1.29425</c:v>
                </c:pt>
                <c:pt idx="879">
                  <c:v>1.29479</c:v>
                </c:pt>
                <c:pt idx="880">
                  <c:v>1.295329999999999</c:v>
                </c:pt>
                <c:pt idx="881">
                  <c:v>1.295879999999998</c:v>
                </c:pt>
                <c:pt idx="882">
                  <c:v>1.29643</c:v>
                </c:pt>
                <c:pt idx="883">
                  <c:v>1.29699</c:v>
                </c:pt>
                <c:pt idx="884">
                  <c:v>1.29756</c:v>
                </c:pt>
                <c:pt idx="885">
                  <c:v>1.29812</c:v>
                </c:pt>
                <c:pt idx="886">
                  <c:v>1.2987</c:v>
                </c:pt>
                <c:pt idx="887">
                  <c:v>1.29928</c:v>
                </c:pt>
                <c:pt idx="888">
                  <c:v>1.299869999999998</c:v>
                </c:pt>
                <c:pt idx="889">
                  <c:v>1.30046</c:v>
                </c:pt>
                <c:pt idx="890">
                  <c:v>1.30106</c:v>
                </c:pt>
                <c:pt idx="891">
                  <c:v>1.30166</c:v>
                </c:pt>
                <c:pt idx="892">
                  <c:v>1.30227</c:v>
                </c:pt>
                <c:pt idx="893">
                  <c:v>1.30288</c:v>
                </c:pt>
                <c:pt idx="894">
                  <c:v>1.303499999999999</c:v>
                </c:pt>
                <c:pt idx="895">
                  <c:v>1.30413</c:v>
                </c:pt>
                <c:pt idx="896">
                  <c:v>1.30476</c:v>
                </c:pt>
                <c:pt idx="897">
                  <c:v>1.305399999999998</c:v>
                </c:pt>
                <c:pt idx="898">
                  <c:v>1.30604</c:v>
                </c:pt>
                <c:pt idx="899">
                  <c:v>1.30669</c:v>
                </c:pt>
                <c:pt idx="900">
                  <c:v>1.307339999999998</c:v>
                </c:pt>
                <c:pt idx="901">
                  <c:v>1.30801</c:v>
                </c:pt>
                <c:pt idx="902">
                  <c:v>1.30867</c:v>
                </c:pt>
                <c:pt idx="903">
                  <c:v>1.30935</c:v>
                </c:pt>
                <c:pt idx="904">
                  <c:v>1.31002</c:v>
                </c:pt>
                <c:pt idx="905">
                  <c:v>1.31071</c:v>
                </c:pt>
                <c:pt idx="906">
                  <c:v>1.311399999999998</c:v>
                </c:pt>
                <c:pt idx="907">
                  <c:v>1.3121</c:v>
                </c:pt>
                <c:pt idx="908">
                  <c:v>1.3128</c:v>
                </c:pt>
                <c:pt idx="909">
                  <c:v>1.31351</c:v>
                </c:pt>
                <c:pt idx="910">
                  <c:v>1.31423</c:v>
                </c:pt>
                <c:pt idx="911">
                  <c:v>1.31495</c:v>
                </c:pt>
                <c:pt idx="912">
                  <c:v>1.315669999999998</c:v>
                </c:pt>
                <c:pt idx="913">
                  <c:v>1.31641</c:v>
                </c:pt>
                <c:pt idx="914">
                  <c:v>1.31715</c:v>
                </c:pt>
                <c:pt idx="915">
                  <c:v>1.31789</c:v>
                </c:pt>
                <c:pt idx="916">
                  <c:v>1.31864</c:v>
                </c:pt>
                <c:pt idx="917">
                  <c:v>1.319399999999998</c:v>
                </c:pt>
                <c:pt idx="918">
                  <c:v>1.32016</c:v>
                </c:pt>
                <c:pt idx="919">
                  <c:v>1.320929999999998</c:v>
                </c:pt>
                <c:pt idx="920">
                  <c:v>1.321709999999998</c:v>
                </c:pt>
                <c:pt idx="921">
                  <c:v>1.32249</c:v>
                </c:pt>
                <c:pt idx="922">
                  <c:v>1.32328</c:v>
                </c:pt>
                <c:pt idx="923">
                  <c:v>1.32407</c:v>
                </c:pt>
                <c:pt idx="924">
                  <c:v>1.32487</c:v>
                </c:pt>
                <c:pt idx="925">
                  <c:v>1.32568</c:v>
                </c:pt>
                <c:pt idx="926">
                  <c:v>1.32649</c:v>
                </c:pt>
                <c:pt idx="927">
                  <c:v>1.32731</c:v>
                </c:pt>
                <c:pt idx="928">
                  <c:v>1.32813</c:v>
                </c:pt>
                <c:pt idx="929">
                  <c:v>1.32896</c:v>
                </c:pt>
                <c:pt idx="930">
                  <c:v>1.32979</c:v>
                </c:pt>
                <c:pt idx="931">
                  <c:v>1.33063</c:v>
                </c:pt>
                <c:pt idx="932">
                  <c:v>1.33148</c:v>
                </c:pt>
                <c:pt idx="933">
                  <c:v>1.33233</c:v>
                </c:pt>
                <c:pt idx="934">
                  <c:v>1.33319</c:v>
                </c:pt>
                <c:pt idx="935">
                  <c:v>1.33406</c:v>
                </c:pt>
                <c:pt idx="936">
                  <c:v>1.334929999999998</c:v>
                </c:pt>
                <c:pt idx="937">
                  <c:v>1.335799999999998</c:v>
                </c:pt>
                <c:pt idx="938">
                  <c:v>1.33668</c:v>
                </c:pt>
                <c:pt idx="939">
                  <c:v>1.337569999999998</c:v>
                </c:pt>
                <c:pt idx="940">
                  <c:v>1.33846</c:v>
                </c:pt>
                <c:pt idx="941">
                  <c:v>1.33936</c:v>
                </c:pt>
                <c:pt idx="942">
                  <c:v>1.34026</c:v>
                </c:pt>
                <c:pt idx="943">
                  <c:v>1.34117</c:v>
                </c:pt>
                <c:pt idx="944">
                  <c:v>1.34209</c:v>
                </c:pt>
                <c:pt idx="945">
                  <c:v>1.34301</c:v>
                </c:pt>
                <c:pt idx="946">
                  <c:v>1.343929999999998</c:v>
                </c:pt>
                <c:pt idx="947">
                  <c:v>1.34486</c:v>
                </c:pt>
                <c:pt idx="948">
                  <c:v>1.345799999999998</c:v>
                </c:pt>
                <c:pt idx="949">
                  <c:v>1.34674</c:v>
                </c:pt>
                <c:pt idx="950">
                  <c:v>1.34769</c:v>
                </c:pt>
                <c:pt idx="951">
                  <c:v>1.34864</c:v>
                </c:pt>
                <c:pt idx="952">
                  <c:v>1.349599999999998</c:v>
                </c:pt>
                <c:pt idx="953">
                  <c:v>1.35056</c:v>
                </c:pt>
                <c:pt idx="954">
                  <c:v>1.351529999999998</c:v>
                </c:pt>
                <c:pt idx="955">
                  <c:v>1.3525</c:v>
                </c:pt>
                <c:pt idx="956">
                  <c:v>1.35348</c:v>
                </c:pt>
                <c:pt idx="957">
                  <c:v>1.35446</c:v>
                </c:pt>
                <c:pt idx="958">
                  <c:v>1.35545</c:v>
                </c:pt>
                <c:pt idx="959">
                  <c:v>1.35644</c:v>
                </c:pt>
                <c:pt idx="960">
                  <c:v>1.35744</c:v>
                </c:pt>
                <c:pt idx="961">
                  <c:v>1.35844</c:v>
                </c:pt>
                <c:pt idx="962">
                  <c:v>1.35944</c:v>
                </c:pt>
                <c:pt idx="963">
                  <c:v>1.36045</c:v>
                </c:pt>
                <c:pt idx="964">
                  <c:v>1.36147</c:v>
                </c:pt>
                <c:pt idx="965">
                  <c:v>1.36249</c:v>
                </c:pt>
                <c:pt idx="966">
                  <c:v>1.36352</c:v>
                </c:pt>
                <c:pt idx="967">
                  <c:v>1.36454</c:v>
                </c:pt>
                <c:pt idx="968">
                  <c:v>1.36558</c:v>
                </c:pt>
                <c:pt idx="969">
                  <c:v>1.36662</c:v>
                </c:pt>
                <c:pt idx="970">
                  <c:v>1.36766</c:v>
                </c:pt>
                <c:pt idx="971">
                  <c:v>1.3687</c:v>
                </c:pt>
                <c:pt idx="972">
                  <c:v>1.36976</c:v>
                </c:pt>
                <c:pt idx="973">
                  <c:v>1.37081</c:v>
                </c:pt>
                <c:pt idx="974">
                  <c:v>1.371869999999998</c:v>
                </c:pt>
                <c:pt idx="975">
                  <c:v>1.37293</c:v>
                </c:pt>
                <c:pt idx="976">
                  <c:v>1.374</c:v>
                </c:pt>
                <c:pt idx="977">
                  <c:v>1.37507</c:v>
                </c:pt>
                <c:pt idx="978">
                  <c:v>1.376150000000001</c:v>
                </c:pt>
                <c:pt idx="979">
                  <c:v>1.37722</c:v>
                </c:pt>
                <c:pt idx="980">
                  <c:v>1.37831</c:v>
                </c:pt>
                <c:pt idx="981">
                  <c:v>1.37939</c:v>
                </c:pt>
                <c:pt idx="982">
                  <c:v>1.38048</c:v>
                </c:pt>
                <c:pt idx="983">
                  <c:v>1.38157</c:v>
                </c:pt>
                <c:pt idx="984">
                  <c:v>1.38267</c:v>
                </c:pt>
                <c:pt idx="985">
                  <c:v>1.383769999999998</c:v>
                </c:pt>
                <c:pt idx="986">
                  <c:v>1.38488</c:v>
                </c:pt>
                <c:pt idx="987">
                  <c:v>1.38598</c:v>
                </c:pt>
                <c:pt idx="988">
                  <c:v>1.38709</c:v>
                </c:pt>
                <c:pt idx="989">
                  <c:v>1.38821</c:v>
                </c:pt>
                <c:pt idx="990">
                  <c:v>1.38932</c:v>
                </c:pt>
                <c:pt idx="991">
                  <c:v>1.39044</c:v>
                </c:pt>
                <c:pt idx="992">
                  <c:v>1.39156</c:v>
                </c:pt>
                <c:pt idx="993">
                  <c:v>1.39269</c:v>
                </c:pt>
                <c:pt idx="994">
                  <c:v>1.39382</c:v>
                </c:pt>
                <c:pt idx="995">
                  <c:v>1.39495</c:v>
                </c:pt>
                <c:pt idx="996">
                  <c:v>1.396080000000001</c:v>
                </c:pt>
                <c:pt idx="997">
                  <c:v>1.39722</c:v>
                </c:pt>
                <c:pt idx="998">
                  <c:v>1.39836</c:v>
                </c:pt>
                <c:pt idx="999">
                  <c:v>1.3995</c:v>
                </c:pt>
                <c:pt idx="1000">
                  <c:v>1.400639999999999</c:v>
                </c:pt>
                <c:pt idx="1001">
                  <c:v>1.401789999999998</c:v>
                </c:pt>
                <c:pt idx="1002">
                  <c:v>1.402939999999998</c:v>
                </c:pt>
                <c:pt idx="1003">
                  <c:v>1.40409</c:v>
                </c:pt>
                <c:pt idx="1004">
                  <c:v>1.405249999999999</c:v>
                </c:pt>
                <c:pt idx="1005">
                  <c:v>1.406399999999999</c:v>
                </c:pt>
                <c:pt idx="1006">
                  <c:v>1.407559999999998</c:v>
                </c:pt>
                <c:pt idx="1007">
                  <c:v>1.40872</c:v>
                </c:pt>
                <c:pt idx="1008">
                  <c:v>1.409879999999998</c:v>
                </c:pt>
                <c:pt idx="1009">
                  <c:v>1.411049999999998</c:v>
                </c:pt>
                <c:pt idx="1010">
                  <c:v>1.41221</c:v>
                </c:pt>
                <c:pt idx="1011">
                  <c:v>1.413379999999998</c:v>
                </c:pt>
                <c:pt idx="1012">
                  <c:v>1.41455</c:v>
                </c:pt>
                <c:pt idx="1013">
                  <c:v>1.415719999999998</c:v>
                </c:pt>
                <c:pt idx="1014">
                  <c:v>1.41689</c:v>
                </c:pt>
                <c:pt idx="1015">
                  <c:v>1.418069999999998</c:v>
                </c:pt>
                <c:pt idx="1016">
                  <c:v>1.419239999999998</c:v>
                </c:pt>
                <c:pt idx="1017">
                  <c:v>1.42042</c:v>
                </c:pt>
                <c:pt idx="1018">
                  <c:v>1.421599999999998</c:v>
                </c:pt>
                <c:pt idx="1019">
                  <c:v>1.422779999999998</c:v>
                </c:pt>
                <c:pt idx="1020">
                  <c:v>1.423959999999998</c:v>
                </c:pt>
                <c:pt idx="1021">
                  <c:v>1.425139999999998</c:v>
                </c:pt>
                <c:pt idx="1022">
                  <c:v>1.42632</c:v>
                </c:pt>
                <c:pt idx="1023">
                  <c:v>1.427509999999998</c:v>
                </c:pt>
                <c:pt idx="1024">
                  <c:v>1.42869</c:v>
                </c:pt>
                <c:pt idx="1025">
                  <c:v>1.429879999999998</c:v>
                </c:pt>
                <c:pt idx="1026">
                  <c:v>1.431069999999998</c:v>
                </c:pt>
                <c:pt idx="1027">
                  <c:v>1.43226</c:v>
                </c:pt>
                <c:pt idx="1028">
                  <c:v>1.433439999999998</c:v>
                </c:pt>
                <c:pt idx="1029">
                  <c:v>1.434629999999998</c:v>
                </c:pt>
                <c:pt idx="1030">
                  <c:v>1.435819999999998</c:v>
                </c:pt>
                <c:pt idx="1031">
                  <c:v>1.437009999999998</c:v>
                </c:pt>
                <c:pt idx="1032">
                  <c:v>1.43821</c:v>
                </c:pt>
                <c:pt idx="1033">
                  <c:v>1.439399999999998</c:v>
                </c:pt>
                <c:pt idx="1034">
                  <c:v>1.44059</c:v>
                </c:pt>
                <c:pt idx="1035">
                  <c:v>1.441779999999998</c:v>
                </c:pt>
                <c:pt idx="1036">
                  <c:v>1.442969999999999</c:v>
                </c:pt>
                <c:pt idx="1037">
                  <c:v>1.44417</c:v>
                </c:pt>
                <c:pt idx="1038">
                  <c:v>1.44536</c:v>
                </c:pt>
                <c:pt idx="1039">
                  <c:v>1.44655</c:v>
                </c:pt>
                <c:pt idx="1040">
                  <c:v>1.447749999999999</c:v>
                </c:pt>
                <c:pt idx="1041">
                  <c:v>1.448939999999998</c:v>
                </c:pt>
                <c:pt idx="1042">
                  <c:v>1.450129999999998</c:v>
                </c:pt>
                <c:pt idx="1043">
                  <c:v>1.451319999999998</c:v>
                </c:pt>
                <c:pt idx="1044">
                  <c:v>1.45252</c:v>
                </c:pt>
                <c:pt idx="1045">
                  <c:v>1.453709999999998</c:v>
                </c:pt>
                <c:pt idx="1046">
                  <c:v>1.454899999999998</c:v>
                </c:pt>
                <c:pt idx="1047">
                  <c:v>1.45609</c:v>
                </c:pt>
                <c:pt idx="1048">
                  <c:v>1.457279999999998</c:v>
                </c:pt>
                <c:pt idx="1049">
                  <c:v>1.45848</c:v>
                </c:pt>
                <c:pt idx="1050">
                  <c:v>1.459669999999998</c:v>
                </c:pt>
                <c:pt idx="1051">
                  <c:v>1.46086</c:v>
                </c:pt>
                <c:pt idx="1052">
                  <c:v>1.46205</c:v>
                </c:pt>
                <c:pt idx="1053">
                  <c:v>1.463229999999998</c:v>
                </c:pt>
                <c:pt idx="1054">
                  <c:v>1.46442</c:v>
                </c:pt>
                <c:pt idx="1055">
                  <c:v>1.465609999999998</c:v>
                </c:pt>
                <c:pt idx="1056">
                  <c:v>1.466799999999999</c:v>
                </c:pt>
                <c:pt idx="1057">
                  <c:v>1.467979999999998</c:v>
                </c:pt>
                <c:pt idx="1058">
                  <c:v>1.469169999999998</c:v>
                </c:pt>
                <c:pt idx="1059">
                  <c:v>1.47035</c:v>
                </c:pt>
                <c:pt idx="1060">
                  <c:v>1.471529999999998</c:v>
                </c:pt>
                <c:pt idx="1061">
                  <c:v>1.47271</c:v>
                </c:pt>
                <c:pt idx="1062">
                  <c:v>1.473899999999998</c:v>
                </c:pt>
                <c:pt idx="1063">
                  <c:v>1.475079999999998</c:v>
                </c:pt>
                <c:pt idx="1064">
                  <c:v>1.47625</c:v>
                </c:pt>
                <c:pt idx="1065">
                  <c:v>1.477429999999998</c:v>
                </c:pt>
                <c:pt idx="1066">
                  <c:v>1.47861</c:v>
                </c:pt>
                <c:pt idx="1067">
                  <c:v>1.479779999999999</c:v>
                </c:pt>
                <c:pt idx="1068">
                  <c:v>1.48096</c:v>
                </c:pt>
                <c:pt idx="1069">
                  <c:v>1.482129999999998</c:v>
                </c:pt>
                <c:pt idx="1070">
                  <c:v>1.483299999999998</c:v>
                </c:pt>
                <c:pt idx="1071">
                  <c:v>1.48447</c:v>
                </c:pt>
                <c:pt idx="1072">
                  <c:v>1.485639999999998</c:v>
                </c:pt>
                <c:pt idx="1073">
                  <c:v>1.48681</c:v>
                </c:pt>
                <c:pt idx="1074">
                  <c:v>1.487969999999998</c:v>
                </c:pt>
                <c:pt idx="1075">
                  <c:v>1.489139999999998</c:v>
                </c:pt>
                <c:pt idx="1076">
                  <c:v>1.4903</c:v>
                </c:pt>
                <c:pt idx="1077">
                  <c:v>1.49146</c:v>
                </c:pt>
                <c:pt idx="1078">
                  <c:v>1.49262</c:v>
                </c:pt>
                <c:pt idx="1079">
                  <c:v>1.493779999999999</c:v>
                </c:pt>
                <c:pt idx="1080">
                  <c:v>1.494929999999998</c:v>
                </c:pt>
                <c:pt idx="1081">
                  <c:v>1.49609</c:v>
                </c:pt>
                <c:pt idx="1082">
                  <c:v>1.497239999999998</c:v>
                </c:pt>
                <c:pt idx="1083">
                  <c:v>1.49839</c:v>
                </c:pt>
                <c:pt idx="1084">
                  <c:v>1.499539999999998</c:v>
                </c:pt>
                <c:pt idx="1085">
                  <c:v>1.50069</c:v>
                </c:pt>
                <c:pt idx="1086">
                  <c:v>1.501829999999998</c:v>
                </c:pt>
                <c:pt idx="1087">
                  <c:v>1.50298</c:v>
                </c:pt>
                <c:pt idx="1088">
                  <c:v>1.50412</c:v>
                </c:pt>
                <c:pt idx="1089">
                  <c:v>1.50526</c:v>
                </c:pt>
                <c:pt idx="1090">
                  <c:v>1.5064</c:v>
                </c:pt>
                <c:pt idx="1091">
                  <c:v>1.507529999999998</c:v>
                </c:pt>
                <c:pt idx="1092">
                  <c:v>1.50867</c:v>
                </c:pt>
                <c:pt idx="1093">
                  <c:v>1.509799999999998</c:v>
                </c:pt>
                <c:pt idx="1094">
                  <c:v>1.510929999999999</c:v>
                </c:pt>
                <c:pt idx="1095">
                  <c:v>1.51206</c:v>
                </c:pt>
                <c:pt idx="1096">
                  <c:v>1.51319</c:v>
                </c:pt>
                <c:pt idx="1097">
                  <c:v>1.51432</c:v>
                </c:pt>
                <c:pt idx="1098">
                  <c:v>1.515439999999998</c:v>
                </c:pt>
                <c:pt idx="1099">
                  <c:v>1.51656</c:v>
                </c:pt>
                <c:pt idx="1100">
                  <c:v>1.517679999999998</c:v>
                </c:pt>
                <c:pt idx="1101">
                  <c:v>1.518799999999998</c:v>
                </c:pt>
                <c:pt idx="1102">
                  <c:v>1.519919999999998</c:v>
                </c:pt>
                <c:pt idx="1103">
                  <c:v>1.521029999999999</c:v>
                </c:pt>
                <c:pt idx="1104">
                  <c:v>1.52214</c:v>
                </c:pt>
                <c:pt idx="1105">
                  <c:v>1.52325</c:v>
                </c:pt>
                <c:pt idx="1106">
                  <c:v>1.52436</c:v>
                </c:pt>
                <c:pt idx="1107">
                  <c:v>1.525469999999999</c:v>
                </c:pt>
                <c:pt idx="1108">
                  <c:v>1.52657</c:v>
                </c:pt>
                <c:pt idx="1109">
                  <c:v>1.527679999999998</c:v>
                </c:pt>
                <c:pt idx="1110">
                  <c:v>1.52878</c:v>
                </c:pt>
                <c:pt idx="1111">
                  <c:v>1.529879999999998</c:v>
                </c:pt>
                <c:pt idx="1112">
                  <c:v>1.53098</c:v>
                </c:pt>
                <c:pt idx="1113">
                  <c:v>1.53207</c:v>
                </c:pt>
                <c:pt idx="1114">
                  <c:v>1.533169999999998</c:v>
                </c:pt>
                <c:pt idx="1115">
                  <c:v>1.53426</c:v>
                </c:pt>
                <c:pt idx="1116">
                  <c:v>1.53535</c:v>
                </c:pt>
                <c:pt idx="1117">
                  <c:v>1.53644</c:v>
                </c:pt>
                <c:pt idx="1118">
                  <c:v>1.537529999999998</c:v>
                </c:pt>
                <c:pt idx="1119">
                  <c:v>1.53861</c:v>
                </c:pt>
                <c:pt idx="1120">
                  <c:v>1.539699999999998</c:v>
                </c:pt>
                <c:pt idx="1121">
                  <c:v>1.54078</c:v>
                </c:pt>
                <c:pt idx="1122">
                  <c:v>1.54186</c:v>
                </c:pt>
                <c:pt idx="1123">
                  <c:v>1.54294</c:v>
                </c:pt>
                <c:pt idx="1124">
                  <c:v>1.54402</c:v>
                </c:pt>
                <c:pt idx="1125">
                  <c:v>1.545099999999998</c:v>
                </c:pt>
                <c:pt idx="1126">
                  <c:v>1.54618</c:v>
                </c:pt>
                <c:pt idx="1127">
                  <c:v>1.54725</c:v>
                </c:pt>
                <c:pt idx="1128">
                  <c:v>1.54832</c:v>
                </c:pt>
                <c:pt idx="1129">
                  <c:v>1.549399999999999</c:v>
                </c:pt>
                <c:pt idx="1130">
                  <c:v>1.55047</c:v>
                </c:pt>
                <c:pt idx="1131">
                  <c:v>1.551539999999998</c:v>
                </c:pt>
                <c:pt idx="1132">
                  <c:v>1.5526</c:v>
                </c:pt>
                <c:pt idx="1133">
                  <c:v>1.553669999999999</c:v>
                </c:pt>
                <c:pt idx="1134">
                  <c:v>1.55474</c:v>
                </c:pt>
                <c:pt idx="1135">
                  <c:v>1.555799999999998</c:v>
                </c:pt>
                <c:pt idx="1136">
                  <c:v>1.55687</c:v>
                </c:pt>
                <c:pt idx="1137">
                  <c:v>1.557929999999998</c:v>
                </c:pt>
                <c:pt idx="1138">
                  <c:v>1.558999999999998</c:v>
                </c:pt>
                <c:pt idx="1139">
                  <c:v>1.56006</c:v>
                </c:pt>
                <c:pt idx="1140">
                  <c:v>1.56112</c:v>
                </c:pt>
                <c:pt idx="1141">
                  <c:v>1.56218</c:v>
                </c:pt>
                <c:pt idx="1142">
                  <c:v>1.56324</c:v>
                </c:pt>
                <c:pt idx="1143">
                  <c:v>1.56431</c:v>
                </c:pt>
                <c:pt idx="1144">
                  <c:v>1.565369999999998</c:v>
                </c:pt>
                <c:pt idx="1145">
                  <c:v>1.56643</c:v>
                </c:pt>
                <c:pt idx="1146">
                  <c:v>1.56749</c:v>
                </c:pt>
                <c:pt idx="1147">
                  <c:v>1.56855</c:v>
                </c:pt>
                <c:pt idx="1148">
                  <c:v>1.569609999999998</c:v>
                </c:pt>
                <c:pt idx="1149">
                  <c:v>1.57067</c:v>
                </c:pt>
                <c:pt idx="1150">
                  <c:v>1.571729999999998</c:v>
                </c:pt>
                <c:pt idx="1151">
                  <c:v>1.57279</c:v>
                </c:pt>
                <c:pt idx="1152">
                  <c:v>1.57385</c:v>
                </c:pt>
                <c:pt idx="1153">
                  <c:v>1.57491</c:v>
                </c:pt>
                <c:pt idx="1154">
                  <c:v>1.575969999999999</c:v>
                </c:pt>
                <c:pt idx="1155">
                  <c:v>1.577029999999998</c:v>
                </c:pt>
                <c:pt idx="1156">
                  <c:v>1.5781</c:v>
                </c:pt>
                <c:pt idx="1157">
                  <c:v>1.57916</c:v>
                </c:pt>
                <c:pt idx="1158">
                  <c:v>1.58023</c:v>
                </c:pt>
                <c:pt idx="1159">
                  <c:v>1.58129</c:v>
                </c:pt>
                <c:pt idx="1160">
                  <c:v>1.58236</c:v>
                </c:pt>
                <c:pt idx="1161">
                  <c:v>1.583429999999998</c:v>
                </c:pt>
                <c:pt idx="1162">
                  <c:v>1.5845</c:v>
                </c:pt>
                <c:pt idx="1163">
                  <c:v>1.585569999999998</c:v>
                </c:pt>
                <c:pt idx="1164">
                  <c:v>1.58665</c:v>
                </c:pt>
                <c:pt idx="1165">
                  <c:v>1.58772</c:v>
                </c:pt>
                <c:pt idx="1166">
                  <c:v>1.5888</c:v>
                </c:pt>
                <c:pt idx="1167">
                  <c:v>1.58988</c:v>
                </c:pt>
                <c:pt idx="1168">
                  <c:v>1.59096</c:v>
                </c:pt>
                <c:pt idx="1169">
                  <c:v>1.59204</c:v>
                </c:pt>
                <c:pt idx="1170">
                  <c:v>1.593129999999998</c:v>
                </c:pt>
                <c:pt idx="1171">
                  <c:v>1.59421</c:v>
                </c:pt>
                <c:pt idx="1172">
                  <c:v>1.595299999999998</c:v>
                </c:pt>
                <c:pt idx="1173">
                  <c:v>1.5964</c:v>
                </c:pt>
                <c:pt idx="1174">
                  <c:v>1.597499999999998</c:v>
                </c:pt>
                <c:pt idx="1175">
                  <c:v>1.5986</c:v>
                </c:pt>
                <c:pt idx="1176">
                  <c:v>1.599699999999998</c:v>
                </c:pt>
                <c:pt idx="1177">
                  <c:v>1.6008</c:v>
                </c:pt>
                <c:pt idx="1178">
                  <c:v>1.601909999999998</c:v>
                </c:pt>
                <c:pt idx="1179">
                  <c:v>1.60303</c:v>
                </c:pt>
                <c:pt idx="1180">
                  <c:v>1.604150000000001</c:v>
                </c:pt>
                <c:pt idx="1181">
                  <c:v>1.60527</c:v>
                </c:pt>
                <c:pt idx="1182">
                  <c:v>1.60639</c:v>
                </c:pt>
                <c:pt idx="1183">
                  <c:v>1.60752</c:v>
                </c:pt>
                <c:pt idx="1184">
                  <c:v>1.60866</c:v>
                </c:pt>
                <c:pt idx="1185">
                  <c:v>1.609799999999998</c:v>
                </c:pt>
                <c:pt idx="1186">
                  <c:v>1.61094</c:v>
                </c:pt>
                <c:pt idx="1187">
                  <c:v>1.61209</c:v>
                </c:pt>
                <c:pt idx="1188">
                  <c:v>1.61324</c:v>
                </c:pt>
                <c:pt idx="1189">
                  <c:v>1.6144</c:v>
                </c:pt>
                <c:pt idx="1190">
                  <c:v>1.61557</c:v>
                </c:pt>
                <c:pt idx="1191">
                  <c:v>1.61674</c:v>
                </c:pt>
                <c:pt idx="1192">
                  <c:v>1.61792</c:v>
                </c:pt>
                <c:pt idx="1193">
                  <c:v>1.6191</c:v>
                </c:pt>
                <c:pt idx="1194">
                  <c:v>1.62029</c:v>
                </c:pt>
                <c:pt idx="1195">
                  <c:v>1.62148</c:v>
                </c:pt>
                <c:pt idx="1196">
                  <c:v>1.62269</c:v>
                </c:pt>
                <c:pt idx="1197">
                  <c:v>1.623899999999998</c:v>
                </c:pt>
                <c:pt idx="1198">
                  <c:v>1.62511</c:v>
                </c:pt>
                <c:pt idx="1199">
                  <c:v>1.62634</c:v>
                </c:pt>
                <c:pt idx="1200">
                  <c:v>1.62757</c:v>
                </c:pt>
                <c:pt idx="1201">
                  <c:v>1.62881</c:v>
                </c:pt>
                <c:pt idx="1202">
                  <c:v>1.630050000000001</c:v>
                </c:pt>
                <c:pt idx="1203">
                  <c:v>1.63131</c:v>
                </c:pt>
                <c:pt idx="1204">
                  <c:v>1.63257</c:v>
                </c:pt>
                <c:pt idx="1205">
                  <c:v>1.63385</c:v>
                </c:pt>
                <c:pt idx="1206">
                  <c:v>1.63513</c:v>
                </c:pt>
                <c:pt idx="1207">
                  <c:v>1.63642</c:v>
                </c:pt>
                <c:pt idx="1208">
                  <c:v>1.63772</c:v>
                </c:pt>
                <c:pt idx="1209">
                  <c:v>1.63903</c:v>
                </c:pt>
                <c:pt idx="1210">
                  <c:v>1.640350000000001</c:v>
                </c:pt>
                <c:pt idx="1211">
                  <c:v>1.64168</c:v>
                </c:pt>
                <c:pt idx="1212">
                  <c:v>1.64302</c:v>
                </c:pt>
                <c:pt idx="1213">
                  <c:v>1.64437</c:v>
                </c:pt>
                <c:pt idx="1214">
                  <c:v>1.645729999999998</c:v>
                </c:pt>
                <c:pt idx="1215">
                  <c:v>1.6471</c:v>
                </c:pt>
                <c:pt idx="1216">
                  <c:v>1.64848</c:v>
                </c:pt>
                <c:pt idx="1217">
                  <c:v>1.64988</c:v>
                </c:pt>
                <c:pt idx="1218">
                  <c:v>1.65129</c:v>
                </c:pt>
                <c:pt idx="1219">
                  <c:v>1.65271</c:v>
                </c:pt>
                <c:pt idx="1220">
                  <c:v>1.65414</c:v>
                </c:pt>
                <c:pt idx="1221">
                  <c:v>1.65558</c:v>
                </c:pt>
                <c:pt idx="1222">
                  <c:v>1.65704</c:v>
                </c:pt>
                <c:pt idx="1223">
                  <c:v>1.65851</c:v>
                </c:pt>
                <c:pt idx="1224">
                  <c:v>1.65999</c:v>
                </c:pt>
                <c:pt idx="1225">
                  <c:v>1.66149</c:v>
                </c:pt>
                <c:pt idx="1226">
                  <c:v>1.663</c:v>
                </c:pt>
                <c:pt idx="1227">
                  <c:v>1.66453</c:v>
                </c:pt>
                <c:pt idx="1228">
                  <c:v>1.66607</c:v>
                </c:pt>
                <c:pt idx="1229">
                  <c:v>1.667629999999998</c:v>
                </c:pt>
                <c:pt idx="1230">
                  <c:v>1.6692</c:v>
                </c:pt>
                <c:pt idx="1231">
                  <c:v>1.67078</c:v>
                </c:pt>
                <c:pt idx="1232">
                  <c:v>1.67239</c:v>
                </c:pt>
                <c:pt idx="1233">
                  <c:v>1.674010000000001</c:v>
                </c:pt>
                <c:pt idx="1234">
                  <c:v>1.67564</c:v>
                </c:pt>
                <c:pt idx="1235">
                  <c:v>1.67729</c:v>
                </c:pt>
                <c:pt idx="1236">
                  <c:v>1.67896</c:v>
                </c:pt>
                <c:pt idx="1237">
                  <c:v>1.680650000000001</c:v>
                </c:pt>
                <c:pt idx="1238">
                  <c:v>1.68236</c:v>
                </c:pt>
                <c:pt idx="1239">
                  <c:v>1.684080000000002</c:v>
                </c:pt>
                <c:pt idx="1240">
                  <c:v>1.68582</c:v>
                </c:pt>
                <c:pt idx="1241">
                  <c:v>1.68758</c:v>
                </c:pt>
                <c:pt idx="1242">
                  <c:v>1.68936</c:v>
                </c:pt>
                <c:pt idx="1243">
                  <c:v>1.69116</c:v>
                </c:pt>
                <c:pt idx="1244">
                  <c:v>1.69298</c:v>
                </c:pt>
                <c:pt idx="1245">
                  <c:v>1.69482</c:v>
                </c:pt>
                <c:pt idx="1246">
                  <c:v>1.696680000000001</c:v>
                </c:pt>
                <c:pt idx="1247">
                  <c:v>1.69856</c:v>
                </c:pt>
                <c:pt idx="1248">
                  <c:v>1.70046</c:v>
                </c:pt>
                <c:pt idx="1249">
                  <c:v>1.70239</c:v>
                </c:pt>
                <c:pt idx="1250">
                  <c:v>1.704329999999999</c:v>
                </c:pt>
                <c:pt idx="1251">
                  <c:v>1.706299999999999</c:v>
                </c:pt>
                <c:pt idx="1252">
                  <c:v>1.70829</c:v>
                </c:pt>
                <c:pt idx="1253">
                  <c:v>1.71031</c:v>
                </c:pt>
                <c:pt idx="1254">
                  <c:v>1.71234</c:v>
                </c:pt>
                <c:pt idx="1255">
                  <c:v>1.71441</c:v>
                </c:pt>
                <c:pt idx="1256">
                  <c:v>1.71649</c:v>
                </c:pt>
                <c:pt idx="1257">
                  <c:v>1.718599999999999</c:v>
                </c:pt>
                <c:pt idx="1258">
                  <c:v>1.720739999999999</c:v>
                </c:pt>
                <c:pt idx="1259">
                  <c:v>1.722899999999999</c:v>
                </c:pt>
                <c:pt idx="1260">
                  <c:v>1.72509</c:v>
                </c:pt>
                <c:pt idx="1261">
                  <c:v>1.727309999999998</c:v>
                </c:pt>
                <c:pt idx="1262">
                  <c:v>1.729549999999999</c:v>
                </c:pt>
                <c:pt idx="1263">
                  <c:v>1.731819999999999</c:v>
                </c:pt>
                <c:pt idx="1264">
                  <c:v>1.73411</c:v>
                </c:pt>
                <c:pt idx="1265">
                  <c:v>1.73644</c:v>
                </c:pt>
                <c:pt idx="1266">
                  <c:v>1.73879</c:v>
                </c:pt>
                <c:pt idx="1267">
                  <c:v>1.741169999999999</c:v>
                </c:pt>
                <c:pt idx="1268">
                  <c:v>1.743579999999998</c:v>
                </c:pt>
                <c:pt idx="1269">
                  <c:v>1.74603</c:v>
                </c:pt>
                <c:pt idx="1270">
                  <c:v>1.748499999999999</c:v>
                </c:pt>
                <c:pt idx="1271">
                  <c:v>1.750999999999998</c:v>
                </c:pt>
                <c:pt idx="1272">
                  <c:v>1.753529999999998</c:v>
                </c:pt>
                <c:pt idx="1273">
                  <c:v>1.7561</c:v>
                </c:pt>
                <c:pt idx="1274">
                  <c:v>1.758699999999999</c:v>
                </c:pt>
                <c:pt idx="1275">
                  <c:v>1.761329999999998</c:v>
                </c:pt>
                <c:pt idx="1276">
                  <c:v>1.763989999999999</c:v>
                </c:pt>
                <c:pt idx="1277">
                  <c:v>1.76669</c:v>
                </c:pt>
                <c:pt idx="1278">
                  <c:v>1.76942</c:v>
                </c:pt>
                <c:pt idx="1279">
                  <c:v>1.77218</c:v>
                </c:pt>
                <c:pt idx="1280">
                  <c:v>1.77498</c:v>
                </c:pt>
                <c:pt idx="1281">
                  <c:v>1.777819999999999</c:v>
                </c:pt>
                <c:pt idx="1282">
                  <c:v>1.78069</c:v>
                </c:pt>
                <c:pt idx="1283">
                  <c:v>1.783599999999998</c:v>
                </c:pt>
                <c:pt idx="1284">
                  <c:v>1.78655</c:v>
                </c:pt>
                <c:pt idx="1285">
                  <c:v>1.789529999999998</c:v>
                </c:pt>
                <c:pt idx="1286">
                  <c:v>1.79255</c:v>
                </c:pt>
                <c:pt idx="1287">
                  <c:v>1.795609999999999</c:v>
                </c:pt>
                <c:pt idx="1288">
                  <c:v>1.79871</c:v>
                </c:pt>
                <c:pt idx="1289">
                  <c:v>1.801839999999999</c:v>
                </c:pt>
                <c:pt idx="1290">
                  <c:v>1.80502</c:v>
                </c:pt>
                <c:pt idx="1291">
                  <c:v>1.80824</c:v>
                </c:pt>
                <c:pt idx="1292">
                  <c:v>1.811499999999999</c:v>
                </c:pt>
                <c:pt idx="1293">
                  <c:v>1.8148</c:v>
                </c:pt>
                <c:pt idx="1294">
                  <c:v>1.81815</c:v>
                </c:pt>
                <c:pt idx="1295">
                  <c:v>1.821529999999998</c:v>
                </c:pt>
                <c:pt idx="1296">
                  <c:v>1.82496</c:v>
                </c:pt>
                <c:pt idx="1297">
                  <c:v>1.82844</c:v>
                </c:pt>
                <c:pt idx="1298">
                  <c:v>1.83196</c:v>
                </c:pt>
                <c:pt idx="1299">
                  <c:v>1.83552</c:v>
                </c:pt>
                <c:pt idx="1300">
                  <c:v>1.839129999999998</c:v>
                </c:pt>
                <c:pt idx="1301">
                  <c:v>1.84278</c:v>
                </c:pt>
                <c:pt idx="1302">
                  <c:v>1.84649</c:v>
                </c:pt>
                <c:pt idx="1303">
                  <c:v>1.85024</c:v>
                </c:pt>
                <c:pt idx="1304">
                  <c:v>1.85403</c:v>
                </c:pt>
                <c:pt idx="1305">
                  <c:v>1.85788</c:v>
                </c:pt>
                <c:pt idx="1306">
                  <c:v>1.86178</c:v>
                </c:pt>
                <c:pt idx="1307">
                  <c:v>1.86572</c:v>
                </c:pt>
                <c:pt idx="1308">
                  <c:v>1.86972</c:v>
                </c:pt>
                <c:pt idx="1309">
                  <c:v>1.87376</c:v>
                </c:pt>
                <c:pt idx="1310">
                  <c:v>1.87786</c:v>
                </c:pt>
                <c:pt idx="1311">
                  <c:v>1.882010000000001</c:v>
                </c:pt>
                <c:pt idx="1312">
                  <c:v>1.88621</c:v>
                </c:pt>
                <c:pt idx="1313">
                  <c:v>1.89047</c:v>
                </c:pt>
                <c:pt idx="1314">
                  <c:v>1.89478</c:v>
                </c:pt>
                <c:pt idx="1315">
                  <c:v>1.89914</c:v>
                </c:pt>
                <c:pt idx="1316">
                  <c:v>1.90356</c:v>
                </c:pt>
                <c:pt idx="1317">
                  <c:v>1.908040000000001</c:v>
                </c:pt>
                <c:pt idx="1318">
                  <c:v>1.91257</c:v>
                </c:pt>
                <c:pt idx="1319">
                  <c:v>1.91716</c:v>
                </c:pt>
                <c:pt idx="1320">
                  <c:v>1.92181</c:v>
                </c:pt>
                <c:pt idx="1321">
                  <c:v>1.92652</c:v>
                </c:pt>
                <c:pt idx="1322">
                  <c:v>1.93128</c:v>
                </c:pt>
                <c:pt idx="1323">
                  <c:v>1.936110000000001</c:v>
                </c:pt>
                <c:pt idx="1324">
                  <c:v>1.941</c:v>
                </c:pt>
                <c:pt idx="1325">
                  <c:v>1.94595</c:v>
                </c:pt>
                <c:pt idx="1326">
                  <c:v>1.95096</c:v>
                </c:pt>
                <c:pt idx="1327">
                  <c:v>1.95603</c:v>
                </c:pt>
                <c:pt idx="1328">
                  <c:v>1.96117</c:v>
                </c:pt>
                <c:pt idx="1329">
                  <c:v>1.966370000000001</c:v>
                </c:pt>
                <c:pt idx="1330">
                  <c:v>1.97163</c:v>
                </c:pt>
                <c:pt idx="1331">
                  <c:v>1.97696</c:v>
                </c:pt>
                <c:pt idx="1332">
                  <c:v>1.98236</c:v>
                </c:pt>
                <c:pt idx="1333">
                  <c:v>1.98782</c:v>
                </c:pt>
                <c:pt idx="1334">
                  <c:v>1.99329</c:v>
                </c:pt>
                <c:pt idx="1335">
                  <c:v>1.994350000000002</c:v>
                </c:pt>
                <c:pt idx="1336">
                  <c:v>1.99541</c:v>
                </c:pt>
                <c:pt idx="1337">
                  <c:v>1.996470000000001</c:v>
                </c:pt>
                <c:pt idx="1338">
                  <c:v>1.99753</c:v>
                </c:pt>
                <c:pt idx="1339">
                  <c:v>1.9986</c:v>
                </c:pt>
                <c:pt idx="1340">
                  <c:v>1.99967</c:v>
                </c:pt>
                <c:pt idx="1341">
                  <c:v>2.00073</c:v>
                </c:pt>
                <c:pt idx="1342">
                  <c:v>2.0018</c:v>
                </c:pt>
                <c:pt idx="1343">
                  <c:v>2.002869999999997</c:v>
                </c:pt>
                <c:pt idx="1344">
                  <c:v>2.00395</c:v>
                </c:pt>
                <c:pt idx="1345">
                  <c:v>2.00502</c:v>
                </c:pt>
                <c:pt idx="1346">
                  <c:v>2.006089999999998</c:v>
                </c:pt>
                <c:pt idx="1347">
                  <c:v>2.00717</c:v>
                </c:pt>
                <c:pt idx="1348">
                  <c:v>2.008249999999997</c:v>
                </c:pt>
                <c:pt idx="1349">
                  <c:v>2.00933</c:v>
                </c:pt>
                <c:pt idx="1350">
                  <c:v>2.010409999999997</c:v>
                </c:pt>
                <c:pt idx="1351">
                  <c:v>2.011489999999997</c:v>
                </c:pt>
                <c:pt idx="1352">
                  <c:v>2.012569999999997</c:v>
                </c:pt>
                <c:pt idx="1353">
                  <c:v>2.013659999999997</c:v>
                </c:pt>
                <c:pt idx="1354">
                  <c:v>2.01474</c:v>
                </c:pt>
                <c:pt idx="1355">
                  <c:v>2.015829999999997</c:v>
                </c:pt>
                <c:pt idx="1356">
                  <c:v>2.016919999999997</c:v>
                </c:pt>
                <c:pt idx="1357">
                  <c:v>2.018009999999997</c:v>
                </c:pt>
                <c:pt idx="1358">
                  <c:v>2.019099999999998</c:v>
                </c:pt>
                <c:pt idx="1359">
                  <c:v>2.02019</c:v>
                </c:pt>
                <c:pt idx="1360">
                  <c:v>2.02129</c:v>
                </c:pt>
                <c:pt idx="1361">
                  <c:v>2.02238</c:v>
                </c:pt>
                <c:pt idx="1362">
                  <c:v>2.02348</c:v>
                </c:pt>
                <c:pt idx="1363">
                  <c:v>2.02458</c:v>
                </c:pt>
                <c:pt idx="1364">
                  <c:v>2.025679999999998</c:v>
                </c:pt>
                <c:pt idx="1365">
                  <c:v>2.02678</c:v>
                </c:pt>
                <c:pt idx="1366">
                  <c:v>2.02788</c:v>
                </c:pt>
                <c:pt idx="1367">
                  <c:v>2.02898</c:v>
                </c:pt>
                <c:pt idx="1368">
                  <c:v>2.03009</c:v>
                </c:pt>
                <c:pt idx="1369">
                  <c:v>2.0312</c:v>
                </c:pt>
                <c:pt idx="1370">
                  <c:v>2.032299999999997</c:v>
                </c:pt>
                <c:pt idx="1371">
                  <c:v>2.033409999999998</c:v>
                </c:pt>
                <c:pt idx="1372">
                  <c:v>2.03452</c:v>
                </c:pt>
                <c:pt idx="1373">
                  <c:v>2.035639999999998</c:v>
                </c:pt>
                <c:pt idx="1374">
                  <c:v>2.036749999999996</c:v>
                </c:pt>
                <c:pt idx="1375">
                  <c:v>2.037859999999997</c:v>
                </c:pt>
                <c:pt idx="1376">
                  <c:v>2.03898</c:v>
                </c:pt>
                <c:pt idx="1377">
                  <c:v>2.0401</c:v>
                </c:pt>
                <c:pt idx="1378">
                  <c:v>2.04122</c:v>
                </c:pt>
                <c:pt idx="1379">
                  <c:v>2.04234</c:v>
                </c:pt>
                <c:pt idx="1380">
                  <c:v>2.04346</c:v>
                </c:pt>
                <c:pt idx="1381">
                  <c:v>2.04458</c:v>
                </c:pt>
                <c:pt idx="1382">
                  <c:v>2.04571</c:v>
                </c:pt>
                <c:pt idx="1383">
                  <c:v>2.046829999999998</c:v>
                </c:pt>
                <c:pt idx="1384">
                  <c:v>2.04796</c:v>
                </c:pt>
                <c:pt idx="1385">
                  <c:v>2.04909</c:v>
                </c:pt>
                <c:pt idx="1386">
                  <c:v>2.050219999999998</c:v>
                </c:pt>
                <c:pt idx="1387">
                  <c:v>2.051349999999997</c:v>
                </c:pt>
                <c:pt idx="1388">
                  <c:v>2.052479999999997</c:v>
                </c:pt>
                <c:pt idx="1389">
                  <c:v>2.05362</c:v>
                </c:pt>
                <c:pt idx="1390">
                  <c:v>2.054749999999997</c:v>
                </c:pt>
                <c:pt idx="1391">
                  <c:v>2.055889999999997</c:v>
                </c:pt>
                <c:pt idx="1392">
                  <c:v>2.05703</c:v>
                </c:pt>
                <c:pt idx="1393">
                  <c:v>2.05817</c:v>
                </c:pt>
                <c:pt idx="1394">
                  <c:v>2.05931</c:v>
                </c:pt>
                <c:pt idx="1395">
                  <c:v>2.060449999999998</c:v>
                </c:pt>
                <c:pt idx="1396">
                  <c:v>2.0616</c:v>
                </c:pt>
                <c:pt idx="1397">
                  <c:v>2.06274</c:v>
                </c:pt>
                <c:pt idx="1398">
                  <c:v>2.06389</c:v>
                </c:pt>
                <c:pt idx="1399">
                  <c:v>2.06504</c:v>
                </c:pt>
                <c:pt idx="1400">
                  <c:v>2.06618</c:v>
                </c:pt>
                <c:pt idx="1401">
                  <c:v>2.06734</c:v>
                </c:pt>
                <c:pt idx="1402">
                  <c:v>2.06849</c:v>
                </c:pt>
                <c:pt idx="1403">
                  <c:v>2.06964</c:v>
                </c:pt>
                <c:pt idx="1404">
                  <c:v>2.0708</c:v>
                </c:pt>
                <c:pt idx="1405">
                  <c:v>2.071949999999997</c:v>
                </c:pt>
                <c:pt idx="1406">
                  <c:v>2.07311</c:v>
                </c:pt>
                <c:pt idx="1407">
                  <c:v>2.074269999999997</c:v>
                </c:pt>
                <c:pt idx="1408">
                  <c:v>2.075429999999998</c:v>
                </c:pt>
                <c:pt idx="1409">
                  <c:v>2.076589999999998</c:v>
                </c:pt>
                <c:pt idx="1410">
                  <c:v>2.07775</c:v>
                </c:pt>
                <c:pt idx="1411">
                  <c:v>2.07892</c:v>
                </c:pt>
                <c:pt idx="1412">
                  <c:v>2.08008</c:v>
                </c:pt>
                <c:pt idx="1413">
                  <c:v>2.081249999999997</c:v>
                </c:pt>
                <c:pt idx="1414">
                  <c:v>2.082419999999998</c:v>
                </c:pt>
                <c:pt idx="1415">
                  <c:v>2.083590000000003</c:v>
                </c:pt>
                <c:pt idx="1416">
                  <c:v>2.08476</c:v>
                </c:pt>
                <c:pt idx="1417">
                  <c:v>2.08594</c:v>
                </c:pt>
                <c:pt idx="1418">
                  <c:v>2.087110000000003</c:v>
                </c:pt>
                <c:pt idx="1419">
                  <c:v>2.08829</c:v>
                </c:pt>
                <c:pt idx="1420">
                  <c:v>2.089459999999998</c:v>
                </c:pt>
                <c:pt idx="1421">
                  <c:v>2.090639999999999</c:v>
                </c:pt>
                <c:pt idx="1422">
                  <c:v>2.091819999999997</c:v>
                </c:pt>
                <c:pt idx="1423">
                  <c:v>2.093</c:v>
                </c:pt>
                <c:pt idx="1424">
                  <c:v>2.09418</c:v>
                </c:pt>
                <c:pt idx="1425">
                  <c:v>2.09537</c:v>
                </c:pt>
                <c:pt idx="1426">
                  <c:v>2.096549999999997</c:v>
                </c:pt>
                <c:pt idx="1427">
                  <c:v>2.09774</c:v>
                </c:pt>
                <c:pt idx="1428">
                  <c:v>2.09893</c:v>
                </c:pt>
                <c:pt idx="1429">
                  <c:v>2.100120000000003</c:v>
                </c:pt>
                <c:pt idx="1430">
                  <c:v>2.10131</c:v>
                </c:pt>
                <c:pt idx="1431">
                  <c:v>2.1025</c:v>
                </c:pt>
                <c:pt idx="1432">
                  <c:v>2.10369</c:v>
                </c:pt>
                <c:pt idx="1433">
                  <c:v>2.10489</c:v>
                </c:pt>
                <c:pt idx="1434">
                  <c:v>2.10608</c:v>
                </c:pt>
                <c:pt idx="1435">
                  <c:v>2.10728</c:v>
                </c:pt>
                <c:pt idx="1436">
                  <c:v>2.10848</c:v>
                </c:pt>
                <c:pt idx="1437">
                  <c:v>2.10968</c:v>
                </c:pt>
                <c:pt idx="1438">
                  <c:v>2.110879999999997</c:v>
                </c:pt>
                <c:pt idx="1439">
                  <c:v>2.112089999999997</c:v>
                </c:pt>
                <c:pt idx="1440">
                  <c:v>2.11329</c:v>
                </c:pt>
                <c:pt idx="1441">
                  <c:v>2.1145</c:v>
                </c:pt>
                <c:pt idx="1442">
                  <c:v>2.11571</c:v>
                </c:pt>
                <c:pt idx="1443">
                  <c:v>2.116909999999997</c:v>
                </c:pt>
                <c:pt idx="1444">
                  <c:v>2.11812</c:v>
                </c:pt>
                <c:pt idx="1445">
                  <c:v>2.11934</c:v>
                </c:pt>
                <c:pt idx="1446">
                  <c:v>2.12055</c:v>
                </c:pt>
                <c:pt idx="1447">
                  <c:v>2.12176</c:v>
                </c:pt>
                <c:pt idx="1448">
                  <c:v>2.12298</c:v>
                </c:pt>
                <c:pt idx="1449">
                  <c:v>2.1242</c:v>
                </c:pt>
                <c:pt idx="1450">
                  <c:v>2.12541</c:v>
                </c:pt>
                <c:pt idx="1451">
                  <c:v>2.12663</c:v>
                </c:pt>
                <c:pt idx="1452">
                  <c:v>2.12785</c:v>
                </c:pt>
                <c:pt idx="1453">
                  <c:v>2.12908</c:v>
                </c:pt>
                <c:pt idx="1454">
                  <c:v>2.1303</c:v>
                </c:pt>
                <c:pt idx="1455">
                  <c:v>2.13153</c:v>
                </c:pt>
                <c:pt idx="1456">
                  <c:v>2.132749999999997</c:v>
                </c:pt>
                <c:pt idx="1457">
                  <c:v>2.13398</c:v>
                </c:pt>
                <c:pt idx="1458">
                  <c:v>2.135209999999997</c:v>
                </c:pt>
                <c:pt idx="1459">
                  <c:v>2.136439999999998</c:v>
                </c:pt>
                <c:pt idx="1460">
                  <c:v>2.13767</c:v>
                </c:pt>
                <c:pt idx="1461">
                  <c:v>2.13891</c:v>
                </c:pt>
                <c:pt idx="1462">
                  <c:v>2.14014</c:v>
                </c:pt>
                <c:pt idx="1463">
                  <c:v>2.14138</c:v>
                </c:pt>
                <c:pt idx="1464">
                  <c:v>2.14262</c:v>
                </c:pt>
                <c:pt idx="1465">
                  <c:v>2.14386</c:v>
                </c:pt>
                <c:pt idx="1466">
                  <c:v>2.1451</c:v>
                </c:pt>
                <c:pt idx="1467">
                  <c:v>2.14634</c:v>
                </c:pt>
                <c:pt idx="1468">
                  <c:v>2.147580000000003</c:v>
                </c:pt>
                <c:pt idx="1469">
                  <c:v>2.14883</c:v>
                </c:pt>
                <c:pt idx="1470">
                  <c:v>2.150069999999998</c:v>
                </c:pt>
                <c:pt idx="1471">
                  <c:v>2.15132</c:v>
                </c:pt>
                <c:pt idx="1472">
                  <c:v>2.152569999999998</c:v>
                </c:pt>
                <c:pt idx="1473">
                  <c:v>2.15382</c:v>
                </c:pt>
                <c:pt idx="1474">
                  <c:v>2.155069999999997</c:v>
                </c:pt>
                <c:pt idx="1475">
                  <c:v>2.15632</c:v>
                </c:pt>
                <c:pt idx="1476">
                  <c:v>2.15758</c:v>
                </c:pt>
                <c:pt idx="1477">
                  <c:v>2.15883</c:v>
                </c:pt>
                <c:pt idx="1478">
                  <c:v>2.16009</c:v>
                </c:pt>
                <c:pt idx="1479">
                  <c:v>2.16135</c:v>
                </c:pt>
                <c:pt idx="1480">
                  <c:v>2.162609999999998</c:v>
                </c:pt>
                <c:pt idx="1481">
                  <c:v>2.16387</c:v>
                </c:pt>
                <c:pt idx="1482">
                  <c:v>2.165130000000003</c:v>
                </c:pt>
                <c:pt idx="1483">
                  <c:v>2.1664</c:v>
                </c:pt>
                <c:pt idx="1484">
                  <c:v>2.16766</c:v>
                </c:pt>
                <c:pt idx="1485">
                  <c:v>2.168930000000003</c:v>
                </c:pt>
                <c:pt idx="1486">
                  <c:v>2.1702</c:v>
                </c:pt>
                <c:pt idx="1487">
                  <c:v>2.171469999999997</c:v>
                </c:pt>
                <c:pt idx="1488">
                  <c:v>2.17274</c:v>
                </c:pt>
                <c:pt idx="1489">
                  <c:v>2.17401</c:v>
                </c:pt>
                <c:pt idx="1490">
                  <c:v>2.175279999999998</c:v>
                </c:pt>
                <c:pt idx="1491">
                  <c:v>2.176559999999997</c:v>
                </c:pt>
                <c:pt idx="1492">
                  <c:v>2.17783</c:v>
                </c:pt>
                <c:pt idx="1493">
                  <c:v>2.17911</c:v>
                </c:pt>
                <c:pt idx="1494">
                  <c:v>2.180390000000003</c:v>
                </c:pt>
                <c:pt idx="1495">
                  <c:v>2.18167</c:v>
                </c:pt>
                <c:pt idx="1496">
                  <c:v>2.182949999999998</c:v>
                </c:pt>
                <c:pt idx="1497">
                  <c:v>2.18424</c:v>
                </c:pt>
                <c:pt idx="1498">
                  <c:v>2.18552</c:v>
                </c:pt>
                <c:pt idx="1499">
                  <c:v>2.186809999999998</c:v>
                </c:pt>
                <c:pt idx="1500">
                  <c:v>2.18809</c:v>
                </c:pt>
                <c:pt idx="1501">
                  <c:v>2.18938</c:v>
                </c:pt>
                <c:pt idx="1502">
                  <c:v>2.190669999999998</c:v>
                </c:pt>
                <c:pt idx="1503">
                  <c:v>2.19197</c:v>
                </c:pt>
                <c:pt idx="1504">
                  <c:v>2.19326</c:v>
                </c:pt>
                <c:pt idx="1505">
                  <c:v>2.19455</c:v>
                </c:pt>
                <c:pt idx="1506">
                  <c:v>2.195849999999996</c:v>
                </c:pt>
                <c:pt idx="1507">
                  <c:v>2.19715</c:v>
                </c:pt>
                <c:pt idx="1508">
                  <c:v>2.19844</c:v>
                </c:pt>
                <c:pt idx="1509">
                  <c:v>2.19974</c:v>
                </c:pt>
                <c:pt idx="1510">
                  <c:v>2.20105</c:v>
                </c:pt>
                <c:pt idx="1511">
                  <c:v>2.20235</c:v>
                </c:pt>
                <c:pt idx="1512">
                  <c:v>2.20365</c:v>
                </c:pt>
                <c:pt idx="1513">
                  <c:v>2.20496</c:v>
                </c:pt>
                <c:pt idx="1514">
                  <c:v>2.206259999999998</c:v>
                </c:pt>
                <c:pt idx="1515">
                  <c:v>2.207570000000003</c:v>
                </c:pt>
                <c:pt idx="1516">
                  <c:v>2.20888</c:v>
                </c:pt>
                <c:pt idx="1517">
                  <c:v>2.21019</c:v>
                </c:pt>
                <c:pt idx="1518">
                  <c:v>2.2115</c:v>
                </c:pt>
                <c:pt idx="1519">
                  <c:v>2.212819999999997</c:v>
                </c:pt>
                <c:pt idx="1520">
                  <c:v>2.21413</c:v>
                </c:pt>
                <c:pt idx="1521">
                  <c:v>2.215449999999997</c:v>
                </c:pt>
                <c:pt idx="1522">
                  <c:v>2.216769999999998</c:v>
                </c:pt>
                <c:pt idx="1523">
                  <c:v>2.21809</c:v>
                </c:pt>
                <c:pt idx="1524">
                  <c:v>2.219409999999998</c:v>
                </c:pt>
                <c:pt idx="1525">
                  <c:v>2.220730000000003</c:v>
                </c:pt>
                <c:pt idx="1526">
                  <c:v>2.222049999999997</c:v>
                </c:pt>
                <c:pt idx="1527">
                  <c:v>2.223380000000003</c:v>
                </c:pt>
                <c:pt idx="1528">
                  <c:v>2.2247</c:v>
                </c:pt>
                <c:pt idx="1529">
                  <c:v>2.22603</c:v>
                </c:pt>
                <c:pt idx="1530">
                  <c:v>2.227360000000003</c:v>
                </c:pt>
                <c:pt idx="1531">
                  <c:v>2.22869</c:v>
                </c:pt>
                <c:pt idx="1532">
                  <c:v>2.23002</c:v>
                </c:pt>
                <c:pt idx="1533">
                  <c:v>2.231349999999998</c:v>
                </c:pt>
                <c:pt idx="1534">
                  <c:v>2.232689999999997</c:v>
                </c:pt>
                <c:pt idx="1535">
                  <c:v>2.23403</c:v>
                </c:pt>
                <c:pt idx="1536">
                  <c:v>2.23536</c:v>
                </c:pt>
                <c:pt idx="1537">
                  <c:v>2.236699999999998</c:v>
                </c:pt>
                <c:pt idx="1538">
                  <c:v>2.23804</c:v>
                </c:pt>
                <c:pt idx="1539">
                  <c:v>2.23938</c:v>
                </c:pt>
                <c:pt idx="1540">
                  <c:v>2.240720000000003</c:v>
                </c:pt>
                <c:pt idx="1541">
                  <c:v>2.24207</c:v>
                </c:pt>
                <c:pt idx="1542">
                  <c:v>2.24341</c:v>
                </c:pt>
                <c:pt idx="1543">
                  <c:v>2.24476</c:v>
                </c:pt>
                <c:pt idx="1544">
                  <c:v>2.24611</c:v>
                </c:pt>
                <c:pt idx="1545">
                  <c:v>2.24746</c:v>
                </c:pt>
                <c:pt idx="1546">
                  <c:v>2.24881</c:v>
                </c:pt>
                <c:pt idx="1547">
                  <c:v>2.25016</c:v>
                </c:pt>
                <c:pt idx="1548">
                  <c:v>2.25152</c:v>
                </c:pt>
                <c:pt idx="1549">
                  <c:v>2.252869999999997</c:v>
                </c:pt>
                <c:pt idx="1550">
                  <c:v>2.25423</c:v>
                </c:pt>
                <c:pt idx="1551">
                  <c:v>2.25559</c:v>
                </c:pt>
                <c:pt idx="1552">
                  <c:v>2.25694</c:v>
                </c:pt>
                <c:pt idx="1553">
                  <c:v>2.25831</c:v>
                </c:pt>
                <c:pt idx="1554">
                  <c:v>2.259669999999997</c:v>
                </c:pt>
                <c:pt idx="1555">
                  <c:v>2.26103</c:v>
                </c:pt>
                <c:pt idx="1556">
                  <c:v>2.2624</c:v>
                </c:pt>
                <c:pt idx="1557">
                  <c:v>2.263760000000003</c:v>
                </c:pt>
                <c:pt idx="1558">
                  <c:v>2.265130000000003</c:v>
                </c:pt>
                <c:pt idx="1559">
                  <c:v>2.2665</c:v>
                </c:pt>
                <c:pt idx="1560">
                  <c:v>2.26787</c:v>
                </c:pt>
                <c:pt idx="1561">
                  <c:v>2.26924</c:v>
                </c:pt>
                <c:pt idx="1562">
                  <c:v>2.27061</c:v>
                </c:pt>
                <c:pt idx="1563">
                  <c:v>2.27199</c:v>
                </c:pt>
                <c:pt idx="1564">
                  <c:v>2.27336</c:v>
                </c:pt>
                <c:pt idx="1565">
                  <c:v>2.27474</c:v>
                </c:pt>
                <c:pt idx="1566">
                  <c:v>2.27612</c:v>
                </c:pt>
                <c:pt idx="1567">
                  <c:v>2.2775</c:v>
                </c:pt>
                <c:pt idx="1568">
                  <c:v>2.27888</c:v>
                </c:pt>
                <c:pt idx="1569">
                  <c:v>2.28026</c:v>
                </c:pt>
                <c:pt idx="1570">
                  <c:v>2.28165</c:v>
                </c:pt>
                <c:pt idx="1571">
                  <c:v>2.283030000000003</c:v>
                </c:pt>
                <c:pt idx="1572">
                  <c:v>2.28442</c:v>
                </c:pt>
                <c:pt idx="1573">
                  <c:v>2.28581</c:v>
                </c:pt>
                <c:pt idx="1574">
                  <c:v>2.287200000000001</c:v>
                </c:pt>
                <c:pt idx="1575">
                  <c:v>2.288590000000003</c:v>
                </c:pt>
                <c:pt idx="1576">
                  <c:v>2.28998</c:v>
                </c:pt>
                <c:pt idx="1577">
                  <c:v>2.29138</c:v>
                </c:pt>
                <c:pt idx="1578">
                  <c:v>2.29277</c:v>
                </c:pt>
                <c:pt idx="1579">
                  <c:v>2.29417</c:v>
                </c:pt>
                <c:pt idx="1580">
                  <c:v>2.29556</c:v>
                </c:pt>
                <c:pt idx="1581">
                  <c:v>2.296959999999998</c:v>
                </c:pt>
                <c:pt idx="1582">
                  <c:v>2.29836</c:v>
                </c:pt>
                <c:pt idx="1583">
                  <c:v>2.29977</c:v>
                </c:pt>
                <c:pt idx="1584">
                  <c:v>2.301169999999998</c:v>
                </c:pt>
                <c:pt idx="1585">
                  <c:v>2.302569999999997</c:v>
                </c:pt>
                <c:pt idx="1586">
                  <c:v>2.30398</c:v>
                </c:pt>
                <c:pt idx="1587">
                  <c:v>2.30539</c:v>
                </c:pt>
                <c:pt idx="1588">
                  <c:v>2.306799999999998</c:v>
                </c:pt>
                <c:pt idx="1589">
                  <c:v>2.308209999999998</c:v>
                </c:pt>
                <c:pt idx="1590">
                  <c:v>2.309619999999997</c:v>
                </c:pt>
                <c:pt idx="1591">
                  <c:v>2.311029999999997</c:v>
                </c:pt>
                <c:pt idx="1592">
                  <c:v>2.312449999999973</c:v>
                </c:pt>
                <c:pt idx="1593">
                  <c:v>2.313859999999996</c:v>
                </c:pt>
                <c:pt idx="1594">
                  <c:v>2.315279999999996</c:v>
                </c:pt>
                <c:pt idx="1595">
                  <c:v>2.316699999999976</c:v>
                </c:pt>
                <c:pt idx="1596">
                  <c:v>2.31812</c:v>
                </c:pt>
                <c:pt idx="1597">
                  <c:v>2.319539999999998</c:v>
                </c:pt>
                <c:pt idx="1598">
                  <c:v>2.320959999999998</c:v>
                </c:pt>
                <c:pt idx="1599">
                  <c:v>2.32239</c:v>
                </c:pt>
                <c:pt idx="1600">
                  <c:v>2.323809999999998</c:v>
                </c:pt>
                <c:pt idx="1601">
                  <c:v>2.325239999999998</c:v>
                </c:pt>
                <c:pt idx="1602">
                  <c:v>2.326669999999996</c:v>
                </c:pt>
                <c:pt idx="1603">
                  <c:v>2.3281</c:v>
                </c:pt>
                <c:pt idx="1604">
                  <c:v>2.32953</c:v>
                </c:pt>
                <c:pt idx="1605">
                  <c:v>2.330959999999997</c:v>
                </c:pt>
                <c:pt idx="1606">
                  <c:v>2.332399999999997</c:v>
                </c:pt>
                <c:pt idx="1607">
                  <c:v>2.333829999999997</c:v>
                </c:pt>
                <c:pt idx="1608">
                  <c:v>2.335269999999976</c:v>
                </c:pt>
                <c:pt idx="1609">
                  <c:v>2.336699999999996</c:v>
                </c:pt>
                <c:pt idx="1610">
                  <c:v>2.33814</c:v>
                </c:pt>
                <c:pt idx="1611">
                  <c:v>2.339579999999997</c:v>
                </c:pt>
                <c:pt idx="1612">
                  <c:v>2.341029999999998</c:v>
                </c:pt>
                <c:pt idx="1613">
                  <c:v>2.342469999999996</c:v>
                </c:pt>
                <c:pt idx="1614">
                  <c:v>2.34392</c:v>
                </c:pt>
                <c:pt idx="1615">
                  <c:v>2.345359999999998</c:v>
                </c:pt>
                <c:pt idx="1616">
                  <c:v>2.346809999999996</c:v>
                </c:pt>
                <c:pt idx="1617">
                  <c:v>2.348259999999997</c:v>
                </c:pt>
                <c:pt idx="1618">
                  <c:v>2.34971</c:v>
                </c:pt>
                <c:pt idx="1619">
                  <c:v>2.351159999999997</c:v>
                </c:pt>
                <c:pt idx="1620">
                  <c:v>2.352609999999974</c:v>
                </c:pt>
                <c:pt idx="1621">
                  <c:v>2.354069999999996</c:v>
                </c:pt>
                <c:pt idx="1622">
                  <c:v>2.355519999999997</c:v>
                </c:pt>
                <c:pt idx="1623">
                  <c:v>2.356979999999996</c:v>
                </c:pt>
                <c:pt idx="1624">
                  <c:v>2.358439999999997</c:v>
                </c:pt>
                <c:pt idx="1625">
                  <c:v>2.359899999999996</c:v>
                </c:pt>
                <c:pt idx="1626">
                  <c:v>2.361359999999998</c:v>
                </c:pt>
                <c:pt idx="1627">
                  <c:v>2.362819999999997</c:v>
                </c:pt>
                <c:pt idx="1628">
                  <c:v>2.36429</c:v>
                </c:pt>
                <c:pt idx="1629">
                  <c:v>2.365749999999997</c:v>
                </c:pt>
                <c:pt idx="1630">
                  <c:v>2.36722</c:v>
                </c:pt>
                <c:pt idx="1631">
                  <c:v>2.36869</c:v>
                </c:pt>
                <c:pt idx="1632">
                  <c:v>2.370159999999997</c:v>
                </c:pt>
                <c:pt idx="1633">
                  <c:v>2.371629999999997</c:v>
                </c:pt>
                <c:pt idx="1634">
                  <c:v>2.3731</c:v>
                </c:pt>
                <c:pt idx="1635">
                  <c:v>2.374579999999998</c:v>
                </c:pt>
                <c:pt idx="1636">
                  <c:v>2.376049999999974</c:v>
                </c:pt>
                <c:pt idx="1637">
                  <c:v>2.37753</c:v>
                </c:pt>
                <c:pt idx="1638">
                  <c:v>2.379009999999996</c:v>
                </c:pt>
                <c:pt idx="1639">
                  <c:v>2.38049</c:v>
                </c:pt>
                <c:pt idx="1640">
                  <c:v>2.381969999999998</c:v>
                </c:pt>
                <c:pt idx="1641">
                  <c:v>2.383449999999997</c:v>
                </c:pt>
                <c:pt idx="1642">
                  <c:v>2.38493</c:v>
                </c:pt>
                <c:pt idx="1643">
                  <c:v>2.386419999999997</c:v>
                </c:pt>
                <c:pt idx="1644">
                  <c:v>2.3879</c:v>
                </c:pt>
                <c:pt idx="1645">
                  <c:v>2.38939</c:v>
                </c:pt>
                <c:pt idx="1646">
                  <c:v>2.390879999999996</c:v>
                </c:pt>
                <c:pt idx="1647">
                  <c:v>2.392369999999996</c:v>
                </c:pt>
                <c:pt idx="1648">
                  <c:v>2.393859999999996</c:v>
                </c:pt>
                <c:pt idx="1649">
                  <c:v>2.395359999999997</c:v>
                </c:pt>
                <c:pt idx="1650">
                  <c:v>2.396849999999974</c:v>
                </c:pt>
                <c:pt idx="1651">
                  <c:v>2.398349999999997</c:v>
                </c:pt>
                <c:pt idx="1652">
                  <c:v>2.399839999999997</c:v>
                </c:pt>
                <c:pt idx="1653">
                  <c:v>2.40134</c:v>
                </c:pt>
                <c:pt idx="1654">
                  <c:v>2.402839999999997</c:v>
                </c:pt>
                <c:pt idx="1655">
                  <c:v>2.40434</c:v>
                </c:pt>
                <c:pt idx="1656">
                  <c:v>2.405849999999996</c:v>
                </c:pt>
                <c:pt idx="1657">
                  <c:v>2.40735</c:v>
                </c:pt>
                <c:pt idx="1658">
                  <c:v>2.408859999999997</c:v>
                </c:pt>
                <c:pt idx="1659">
                  <c:v>2.410359999999997</c:v>
                </c:pt>
                <c:pt idx="1660">
                  <c:v>2.411869999999976</c:v>
                </c:pt>
                <c:pt idx="1661">
                  <c:v>2.41338</c:v>
                </c:pt>
                <c:pt idx="1662">
                  <c:v>2.414889999999997</c:v>
                </c:pt>
                <c:pt idx="1663">
                  <c:v>2.416399999999998</c:v>
                </c:pt>
                <c:pt idx="1664">
                  <c:v>2.41792</c:v>
                </c:pt>
                <c:pt idx="1665">
                  <c:v>2.419429999999997</c:v>
                </c:pt>
                <c:pt idx="1666">
                  <c:v>2.420949999999998</c:v>
                </c:pt>
                <c:pt idx="1667">
                  <c:v>2.422469999999997</c:v>
                </c:pt>
                <c:pt idx="1668">
                  <c:v>2.42399</c:v>
                </c:pt>
                <c:pt idx="1669">
                  <c:v>2.42551</c:v>
                </c:pt>
                <c:pt idx="1670">
                  <c:v>2.42703</c:v>
                </c:pt>
                <c:pt idx="1671">
                  <c:v>2.42855</c:v>
                </c:pt>
                <c:pt idx="1672">
                  <c:v>2.430079999999997</c:v>
                </c:pt>
                <c:pt idx="1673">
                  <c:v>2.431609999999996</c:v>
                </c:pt>
                <c:pt idx="1674">
                  <c:v>2.43313</c:v>
                </c:pt>
                <c:pt idx="1675">
                  <c:v>2.434659999999996</c:v>
                </c:pt>
                <c:pt idx="1676">
                  <c:v>2.436189999999997</c:v>
                </c:pt>
                <c:pt idx="1677">
                  <c:v>2.43773</c:v>
                </c:pt>
                <c:pt idx="1678">
                  <c:v>2.439259999999996</c:v>
                </c:pt>
                <c:pt idx="1679">
                  <c:v>2.44079</c:v>
                </c:pt>
                <c:pt idx="1680">
                  <c:v>2.44233</c:v>
                </c:pt>
                <c:pt idx="1681">
                  <c:v>2.44387</c:v>
                </c:pt>
                <c:pt idx="1682">
                  <c:v>2.445409999999997</c:v>
                </c:pt>
                <c:pt idx="1683">
                  <c:v>2.446949999999997</c:v>
                </c:pt>
                <c:pt idx="1684">
                  <c:v>2.44849</c:v>
                </c:pt>
                <c:pt idx="1685">
                  <c:v>2.450029999999998</c:v>
                </c:pt>
                <c:pt idx="1686">
                  <c:v>2.451569999999997</c:v>
                </c:pt>
                <c:pt idx="1687">
                  <c:v>2.45312</c:v>
                </c:pt>
                <c:pt idx="1688">
                  <c:v>2.454669999999997</c:v>
                </c:pt>
                <c:pt idx="1689">
                  <c:v>2.456219999999996</c:v>
                </c:pt>
                <c:pt idx="1690">
                  <c:v>2.457759999999998</c:v>
                </c:pt>
                <c:pt idx="1691">
                  <c:v>2.45932</c:v>
                </c:pt>
                <c:pt idx="1692">
                  <c:v>2.460869999999998</c:v>
                </c:pt>
                <c:pt idx="1693">
                  <c:v>2.462419999999997</c:v>
                </c:pt>
                <c:pt idx="1694">
                  <c:v>2.46398</c:v>
                </c:pt>
                <c:pt idx="1695">
                  <c:v>2.46553</c:v>
                </c:pt>
                <c:pt idx="1696">
                  <c:v>2.46709</c:v>
                </c:pt>
                <c:pt idx="1697">
                  <c:v>2.468649999999997</c:v>
                </c:pt>
                <c:pt idx="1698">
                  <c:v>2.470209999999997</c:v>
                </c:pt>
                <c:pt idx="1699">
                  <c:v>2.471779999999997</c:v>
                </c:pt>
                <c:pt idx="1700">
                  <c:v>2.47334</c:v>
                </c:pt>
                <c:pt idx="1701">
                  <c:v>2.474899999999998</c:v>
                </c:pt>
                <c:pt idx="1702">
                  <c:v>2.476469999999975</c:v>
                </c:pt>
                <c:pt idx="1703">
                  <c:v>2.478039999999999</c:v>
                </c:pt>
                <c:pt idx="1704">
                  <c:v>2.479609999999997</c:v>
                </c:pt>
                <c:pt idx="1705">
                  <c:v>2.48118</c:v>
                </c:pt>
                <c:pt idx="1706">
                  <c:v>2.482749999999997</c:v>
                </c:pt>
                <c:pt idx="1707">
                  <c:v>2.48432</c:v>
                </c:pt>
                <c:pt idx="1708">
                  <c:v>2.4859</c:v>
                </c:pt>
                <c:pt idx="1709">
                  <c:v>2.48747</c:v>
                </c:pt>
                <c:pt idx="1710">
                  <c:v>2.489049999999997</c:v>
                </c:pt>
                <c:pt idx="1711">
                  <c:v>2.490629999999998</c:v>
                </c:pt>
                <c:pt idx="1712">
                  <c:v>2.492209999999996</c:v>
                </c:pt>
                <c:pt idx="1713">
                  <c:v>2.49379</c:v>
                </c:pt>
                <c:pt idx="1714">
                  <c:v>2.495369999999997</c:v>
                </c:pt>
                <c:pt idx="1715">
                  <c:v>2.496959999999996</c:v>
                </c:pt>
                <c:pt idx="1716">
                  <c:v>2.49854</c:v>
                </c:pt>
                <c:pt idx="1717">
                  <c:v>2.500130000000003</c:v>
                </c:pt>
                <c:pt idx="1718">
                  <c:v>2.50172</c:v>
                </c:pt>
                <c:pt idx="1719">
                  <c:v>2.50331</c:v>
                </c:pt>
                <c:pt idx="1720">
                  <c:v>2.5049</c:v>
                </c:pt>
                <c:pt idx="1721">
                  <c:v>2.506489999999998</c:v>
                </c:pt>
                <c:pt idx="1722">
                  <c:v>2.50809</c:v>
                </c:pt>
                <c:pt idx="1723">
                  <c:v>2.509679999999998</c:v>
                </c:pt>
                <c:pt idx="1724">
                  <c:v>2.511279999999997</c:v>
                </c:pt>
                <c:pt idx="1725">
                  <c:v>2.512879999999996</c:v>
                </c:pt>
                <c:pt idx="1726">
                  <c:v>2.514479999999997</c:v>
                </c:pt>
                <c:pt idx="1727">
                  <c:v>2.516079999999997</c:v>
                </c:pt>
                <c:pt idx="1728">
                  <c:v>2.517679999999998</c:v>
                </c:pt>
                <c:pt idx="1729">
                  <c:v>2.519279999999997</c:v>
                </c:pt>
                <c:pt idx="1730">
                  <c:v>2.52089</c:v>
                </c:pt>
                <c:pt idx="1731">
                  <c:v>2.5225</c:v>
                </c:pt>
                <c:pt idx="1732">
                  <c:v>2.5241</c:v>
                </c:pt>
                <c:pt idx="1733">
                  <c:v>2.52571</c:v>
                </c:pt>
                <c:pt idx="1734">
                  <c:v>2.527320000000003</c:v>
                </c:pt>
                <c:pt idx="1735">
                  <c:v>2.52894</c:v>
                </c:pt>
                <c:pt idx="1736">
                  <c:v>2.530549999999997</c:v>
                </c:pt>
                <c:pt idx="1737">
                  <c:v>2.532159999999997</c:v>
                </c:pt>
                <c:pt idx="1738">
                  <c:v>2.53378</c:v>
                </c:pt>
                <c:pt idx="1739">
                  <c:v>2.5354</c:v>
                </c:pt>
                <c:pt idx="1740">
                  <c:v>2.53702</c:v>
                </c:pt>
                <c:pt idx="1741">
                  <c:v>2.538639999999999</c:v>
                </c:pt>
                <c:pt idx="1742">
                  <c:v>2.54026</c:v>
                </c:pt>
                <c:pt idx="1743">
                  <c:v>2.541879999999998</c:v>
                </c:pt>
                <c:pt idx="1744">
                  <c:v>2.5435</c:v>
                </c:pt>
                <c:pt idx="1745">
                  <c:v>2.54513</c:v>
                </c:pt>
                <c:pt idx="1746">
                  <c:v>2.546759999999998</c:v>
                </c:pt>
                <c:pt idx="1747">
                  <c:v>2.54839</c:v>
                </c:pt>
                <c:pt idx="1748">
                  <c:v>2.55002</c:v>
                </c:pt>
                <c:pt idx="1749">
                  <c:v>2.551649999999996</c:v>
                </c:pt>
                <c:pt idx="1750">
                  <c:v>2.55328</c:v>
                </c:pt>
                <c:pt idx="1751">
                  <c:v>2.55491</c:v>
                </c:pt>
                <c:pt idx="1752">
                  <c:v>2.556549999999997</c:v>
                </c:pt>
                <c:pt idx="1753">
                  <c:v>2.55819</c:v>
                </c:pt>
                <c:pt idx="1754">
                  <c:v>2.559819999999997</c:v>
                </c:pt>
                <c:pt idx="1755">
                  <c:v>2.561459999999997</c:v>
                </c:pt>
                <c:pt idx="1756">
                  <c:v>2.5631</c:v>
                </c:pt>
                <c:pt idx="1757">
                  <c:v>2.56475</c:v>
                </c:pt>
                <c:pt idx="1758">
                  <c:v>2.56639</c:v>
                </c:pt>
                <c:pt idx="1759">
                  <c:v>2.56804</c:v>
                </c:pt>
                <c:pt idx="1760">
                  <c:v>2.56968</c:v>
                </c:pt>
                <c:pt idx="1761">
                  <c:v>2.57133</c:v>
                </c:pt>
                <c:pt idx="1762">
                  <c:v>2.572979999999997</c:v>
                </c:pt>
                <c:pt idx="1763">
                  <c:v>2.57463</c:v>
                </c:pt>
                <c:pt idx="1764">
                  <c:v>2.576279999999997</c:v>
                </c:pt>
                <c:pt idx="1765">
                  <c:v>2.57794</c:v>
                </c:pt>
                <c:pt idx="1766">
                  <c:v>2.57959</c:v>
                </c:pt>
                <c:pt idx="1767">
                  <c:v>2.581249999999997</c:v>
                </c:pt>
                <c:pt idx="1768">
                  <c:v>2.5829</c:v>
                </c:pt>
                <c:pt idx="1769">
                  <c:v>2.58456</c:v>
                </c:pt>
                <c:pt idx="1770">
                  <c:v>2.58622</c:v>
                </c:pt>
                <c:pt idx="1771">
                  <c:v>2.58788</c:v>
                </c:pt>
                <c:pt idx="1772">
                  <c:v>2.58955</c:v>
                </c:pt>
                <c:pt idx="1773">
                  <c:v>2.591209999999997</c:v>
                </c:pt>
                <c:pt idx="1774">
                  <c:v>2.592879999999996</c:v>
                </c:pt>
                <c:pt idx="1775">
                  <c:v>2.59454</c:v>
                </c:pt>
                <c:pt idx="1776">
                  <c:v>2.596209999999997</c:v>
                </c:pt>
                <c:pt idx="1777">
                  <c:v>2.59788</c:v>
                </c:pt>
                <c:pt idx="1778">
                  <c:v>2.599549999999997</c:v>
                </c:pt>
                <c:pt idx="1779">
                  <c:v>2.60123</c:v>
                </c:pt>
                <c:pt idx="1780">
                  <c:v>2.6029</c:v>
                </c:pt>
                <c:pt idx="1781">
                  <c:v>2.60458</c:v>
                </c:pt>
                <c:pt idx="1782">
                  <c:v>2.606249999999997</c:v>
                </c:pt>
                <c:pt idx="1783">
                  <c:v>2.607930000000003</c:v>
                </c:pt>
                <c:pt idx="1784">
                  <c:v>2.60961</c:v>
                </c:pt>
                <c:pt idx="1785">
                  <c:v>2.611289999999998</c:v>
                </c:pt>
                <c:pt idx="1786">
                  <c:v>2.612969999999997</c:v>
                </c:pt>
                <c:pt idx="1787">
                  <c:v>2.614659999999997</c:v>
                </c:pt>
                <c:pt idx="1788">
                  <c:v>2.61634</c:v>
                </c:pt>
                <c:pt idx="1789">
                  <c:v>2.61803</c:v>
                </c:pt>
                <c:pt idx="1790">
                  <c:v>2.61972</c:v>
                </c:pt>
                <c:pt idx="1791">
                  <c:v>2.62141</c:v>
                </c:pt>
                <c:pt idx="1792">
                  <c:v>2.623100000000003</c:v>
                </c:pt>
                <c:pt idx="1793">
                  <c:v>2.624790000000003</c:v>
                </c:pt>
                <c:pt idx="1794">
                  <c:v>2.626479999999998</c:v>
                </c:pt>
                <c:pt idx="1795">
                  <c:v>2.628180000000003</c:v>
                </c:pt>
                <c:pt idx="1796">
                  <c:v>2.629869999999998</c:v>
                </c:pt>
                <c:pt idx="1797">
                  <c:v>2.63157</c:v>
                </c:pt>
                <c:pt idx="1798">
                  <c:v>2.63327</c:v>
                </c:pt>
                <c:pt idx="1799">
                  <c:v>2.63497</c:v>
                </c:pt>
                <c:pt idx="1800">
                  <c:v>2.636669999999996</c:v>
                </c:pt>
                <c:pt idx="1801">
                  <c:v>2.63838</c:v>
                </c:pt>
                <c:pt idx="1802">
                  <c:v>2.64008</c:v>
                </c:pt>
                <c:pt idx="1803">
                  <c:v>2.64179</c:v>
                </c:pt>
                <c:pt idx="1804">
                  <c:v>2.64349</c:v>
                </c:pt>
                <c:pt idx="1805">
                  <c:v>2.6452</c:v>
                </c:pt>
                <c:pt idx="1806">
                  <c:v>2.64691</c:v>
                </c:pt>
                <c:pt idx="1807">
                  <c:v>2.64862</c:v>
                </c:pt>
                <c:pt idx="1808">
                  <c:v>2.65034</c:v>
                </c:pt>
                <c:pt idx="1809">
                  <c:v>2.652049999999976</c:v>
                </c:pt>
                <c:pt idx="1810">
                  <c:v>2.65377</c:v>
                </c:pt>
                <c:pt idx="1811">
                  <c:v>2.655479999999997</c:v>
                </c:pt>
                <c:pt idx="1812">
                  <c:v>2.6572</c:v>
                </c:pt>
                <c:pt idx="1813">
                  <c:v>2.65892</c:v>
                </c:pt>
                <c:pt idx="1814">
                  <c:v>2.66064</c:v>
                </c:pt>
                <c:pt idx="1815">
                  <c:v>2.66236</c:v>
                </c:pt>
                <c:pt idx="1816">
                  <c:v>2.66409</c:v>
                </c:pt>
                <c:pt idx="1817">
                  <c:v>2.66581</c:v>
                </c:pt>
                <c:pt idx="1818">
                  <c:v>2.66754</c:v>
                </c:pt>
                <c:pt idx="1819">
                  <c:v>2.66927</c:v>
                </c:pt>
                <c:pt idx="1820">
                  <c:v>2.671</c:v>
                </c:pt>
                <c:pt idx="1821">
                  <c:v>2.67273</c:v>
                </c:pt>
                <c:pt idx="1822">
                  <c:v>2.674459999999997</c:v>
                </c:pt>
                <c:pt idx="1823">
                  <c:v>2.67619</c:v>
                </c:pt>
                <c:pt idx="1824">
                  <c:v>2.67793</c:v>
                </c:pt>
                <c:pt idx="1825">
                  <c:v>2.679659999999997</c:v>
                </c:pt>
                <c:pt idx="1826">
                  <c:v>2.6814</c:v>
                </c:pt>
                <c:pt idx="1827">
                  <c:v>2.683140000000001</c:v>
                </c:pt>
                <c:pt idx="1828">
                  <c:v>2.68488</c:v>
                </c:pt>
                <c:pt idx="1829">
                  <c:v>2.68662</c:v>
                </c:pt>
                <c:pt idx="1830">
                  <c:v>2.68837</c:v>
                </c:pt>
                <c:pt idx="1831">
                  <c:v>2.69011</c:v>
                </c:pt>
                <c:pt idx="1832">
                  <c:v>2.691859999999996</c:v>
                </c:pt>
                <c:pt idx="1833">
                  <c:v>2.6936</c:v>
                </c:pt>
                <c:pt idx="1834">
                  <c:v>2.695349999999998</c:v>
                </c:pt>
                <c:pt idx="1835">
                  <c:v>2.6971</c:v>
                </c:pt>
                <c:pt idx="1836">
                  <c:v>2.698849999999997</c:v>
                </c:pt>
                <c:pt idx="1837">
                  <c:v>2.70061</c:v>
                </c:pt>
                <c:pt idx="1838">
                  <c:v>2.70236</c:v>
                </c:pt>
                <c:pt idx="1839">
                  <c:v>2.704120000000003</c:v>
                </c:pt>
                <c:pt idx="1840">
                  <c:v>2.70587</c:v>
                </c:pt>
                <c:pt idx="1841">
                  <c:v>2.707630000000003</c:v>
                </c:pt>
                <c:pt idx="1842">
                  <c:v>2.709390000000003</c:v>
                </c:pt>
                <c:pt idx="1843">
                  <c:v>2.711149999999998</c:v>
                </c:pt>
                <c:pt idx="1844">
                  <c:v>2.712909999999998</c:v>
                </c:pt>
                <c:pt idx="1845">
                  <c:v>2.71468</c:v>
                </c:pt>
                <c:pt idx="1846">
                  <c:v>2.716439999999998</c:v>
                </c:pt>
                <c:pt idx="1847">
                  <c:v>2.71821</c:v>
                </c:pt>
                <c:pt idx="1848">
                  <c:v>2.71998</c:v>
                </c:pt>
                <c:pt idx="1849">
                  <c:v>2.72175</c:v>
                </c:pt>
                <c:pt idx="1850">
                  <c:v>2.723520000000004</c:v>
                </c:pt>
                <c:pt idx="1851">
                  <c:v>2.72529</c:v>
                </c:pt>
                <c:pt idx="1852">
                  <c:v>2.72706</c:v>
                </c:pt>
                <c:pt idx="1853">
                  <c:v>2.72884</c:v>
                </c:pt>
                <c:pt idx="1854">
                  <c:v>2.73061</c:v>
                </c:pt>
                <c:pt idx="1855">
                  <c:v>2.73239</c:v>
                </c:pt>
                <c:pt idx="1856">
                  <c:v>2.73417</c:v>
                </c:pt>
                <c:pt idx="1857">
                  <c:v>2.735949999999998</c:v>
                </c:pt>
                <c:pt idx="1858">
                  <c:v>2.737730000000003</c:v>
                </c:pt>
                <c:pt idx="1859">
                  <c:v>2.73952</c:v>
                </c:pt>
                <c:pt idx="1860">
                  <c:v>2.7413</c:v>
                </c:pt>
                <c:pt idx="1861">
                  <c:v>2.743090000000003</c:v>
                </c:pt>
                <c:pt idx="1862">
                  <c:v>2.74487</c:v>
                </c:pt>
                <c:pt idx="1863">
                  <c:v>2.746659999999998</c:v>
                </c:pt>
                <c:pt idx="1864">
                  <c:v>2.74845</c:v>
                </c:pt>
                <c:pt idx="1865">
                  <c:v>2.75024</c:v>
                </c:pt>
                <c:pt idx="1866">
                  <c:v>2.752039999999999</c:v>
                </c:pt>
                <c:pt idx="1867">
                  <c:v>2.75383</c:v>
                </c:pt>
                <c:pt idx="1868">
                  <c:v>2.75563</c:v>
                </c:pt>
                <c:pt idx="1869">
                  <c:v>2.75742</c:v>
                </c:pt>
                <c:pt idx="1870">
                  <c:v>2.75922</c:v>
                </c:pt>
                <c:pt idx="1871">
                  <c:v>2.76102</c:v>
                </c:pt>
                <c:pt idx="1872">
                  <c:v>2.76282</c:v>
                </c:pt>
                <c:pt idx="1873">
                  <c:v>2.76463</c:v>
                </c:pt>
                <c:pt idx="1874">
                  <c:v>2.76643</c:v>
                </c:pt>
                <c:pt idx="1875">
                  <c:v>2.768230000000003</c:v>
                </c:pt>
                <c:pt idx="1876">
                  <c:v>2.77004</c:v>
                </c:pt>
                <c:pt idx="1877">
                  <c:v>2.771849999999997</c:v>
                </c:pt>
                <c:pt idx="1878">
                  <c:v>2.77366</c:v>
                </c:pt>
                <c:pt idx="1879">
                  <c:v>2.775469999999998</c:v>
                </c:pt>
                <c:pt idx="1880">
                  <c:v>2.77728</c:v>
                </c:pt>
                <c:pt idx="1881">
                  <c:v>2.77909</c:v>
                </c:pt>
                <c:pt idx="1882">
                  <c:v>2.780910000000003</c:v>
                </c:pt>
                <c:pt idx="1883">
                  <c:v>2.78273</c:v>
                </c:pt>
                <c:pt idx="1884">
                  <c:v>2.78454</c:v>
                </c:pt>
                <c:pt idx="1885">
                  <c:v>2.78636</c:v>
                </c:pt>
                <c:pt idx="1886">
                  <c:v>2.788180000000003</c:v>
                </c:pt>
                <c:pt idx="1887">
                  <c:v>2.79</c:v>
                </c:pt>
                <c:pt idx="1888">
                  <c:v>2.79183</c:v>
                </c:pt>
                <c:pt idx="1889">
                  <c:v>2.79365</c:v>
                </c:pt>
                <c:pt idx="1890">
                  <c:v>2.79548</c:v>
                </c:pt>
                <c:pt idx="1891">
                  <c:v>2.797310000000003</c:v>
                </c:pt>
                <c:pt idx="1892">
                  <c:v>2.79913</c:v>
                </c:pt>
                <c:pt idx="1893">
                  <c:v>2.800959999999998</c:v>
                </c:pt>
                <c:pt idx="1894">
                  <c:v>2.802799999999998</c:v>
                </c:pt>
                <c:pt idx="1895">
                  <c:v>2.80463</c:v>
                </c:pt>
                <c:pt idx="1896">
                  <c:v>2.806459999999976</c:v>
                </c:pt>
                <c:pt idx="1897">
                  <c:v>2.8083</c:v>
                </c:pt>
                <c:pt idx="1898">
                  <c:v>2.810139999999999</c:v>
                </c:pt>
                <c:pt idx="1899">
                  <c:v>2.811969999999996</c:v>
                </c:pt>
                <c:pt idx="1900">
                  <c:v>2.813809999999997</c:v>
                </c:pt>
                <c:pt idx="1901">
                  <c:v>2.815649999999974</c:v>
                </c:pt>
                <c:pt idx="1902">
                  <c:v>2.817499999999998</c:v>
                </c:pt>
                <c:pt idx="1903">
                  <c:v>2.819339999999998</c:v>
                </c:pt>
                <c:pt idx="1904">
                  <c:v>2.82119</c:v>
                </c:pt>
                <c:pt idx="1905">
                  <c:v>2.82303</c:v>
                </c:pt>
                <c:pt idx="1906">
                  <c:v>2.824879999999997</c:v>
                </c:pt>
                <c:pt idx="1907">
                  <c:v>2.82673</c:v>
                </c:pt>
                <c:pt idx="1908">
                  <c:v>2.82858</c:v>
                </c:pt>
                <c:pt idx="1909">
                  <c:v>2.830429999999997</c:v>
                </c:pt>
                <c:pt idx="1910">
                  <c:v>2.832289999999976</c:v>
                </c:pt>
                <c:pt idx="1911">
                  <c:v>2.83414</c:v>
                </c:pt>
                <c:pt idx="1912">
                  <c:v>2.835999999999997</c:v>
                </c:pt>
                <c:pt idx="1913">
                  <c:v>2.837859999999996</c:v>
                </c:pt>
                <c:pt idx="1914">
                  <c:v>2.839719999999997</c:v>
                </c:pt>
                <c:pt idx="1915">
                  <c:v>2.84158</c:v>
                </c:pt>
                <c:pt idx="1916">
                  <c:v>2.84344</c:v>
                </c:pt>
                <c:pt idx="1917">
                  <c:v>2.845299999999998</c:v>
                </c:pt>
                <c:pt idx="1918">
                  <c:v>2.84717</c:v>
                </c:pt>
                <c:pt idx="1919">
                  <c:v>2.84903</c:v>
                </c:pt>
                <c:pt idx="1920">
                  <c:v>2.850899999999997</c:v>
                </c:pt>
                <c:pt idx="1921">
                  <c:v>2.852769999999996</c:v>
                </c:pt>
                <c:pt idx="1922">
                  <c:v>2.854639999999997</c:v>
                </c:pt>
                <c:pt idx="1923">
                  <c:v>2.856509999999996</c:v>
                </c:pt>
                <c:pt idx="1924">
                  <c:v>2.858379999999998</c:v>
                </c:pt>
                <c:pt idx="1925">
                  <c:v>2.860259999999997</c:v>
                </c:pt>
                <c:pt idx="1926">
                  <c:v>2.86213</c:v>
                </c:pt>
                <c:pt idx="1927">
                  <c:v>2.864009999999998</c:v>
                </c:pt>
                <c:pt idx="1928">
                  <c:v>2.865889999999997</c:v>
                </c:pt>
                <c:pt idx="1929">
                  <c:v>2.86777</c:v>
                </c:pt>
                <c:pt idx="1930">
                  <c:v>2.869649999999996</c:v>
                </c:pt>
                <c:pt idx="1931">
                  <c:v>2.871529999999998</c:v>
                </c:pt>
                <c:pt idx="1932">
                  <c:v>2.873419999999997</c:v>
                </c:pt>
                <c:pt idx="1933">
                  <c:v>2.875299999999997</c:v>
                </c:pt>
                <c:pt idx="1934">
                  <c:v>2.87719</c:v>
                </c:pt>
                <c:pt idx="1935">
                  <c:v>2.879079999999996</c:v>
                </c:pt>
                <c:pt idx="1936">
                  <c:v>2.88096</c:v>
                </c:pt>
                <c:pt idx="1937">
                  <c:v>2.882859999999976</c:v>
                </c:pt>
                <c:pt idx="1938">
                  <c:v>2.884749999999998</c:v>
                </c:pt>
                <c:pt idx="1939">
                  <c:v>2.886639999999998</c:v>
                </c:pt>
                <c:pt idx="1940">
                  <c:v>2.88854</c:v>
                </c:pt>
                <c:pt idx="1941">
                  <c:v>2.890429999999997</c:v>
                </c:pt>
                <c:pt idx="1942">
                  <c:v>2.892329999999997</c:v>
                </c:pt>
                <c:pt idx="1943">
                  <c:v>2.894229999999997</c:v>
                </c:pt>
                <c:pt idx="1944">
                  <c:v>2.896129999999998</c:v>
                </c:pt>
                <c:pt idx="1945">
                  <c:v>2.898029999999998</c:v>
                </c:pt>
                <c:pt idx="1946">
                  <c:v>2.899939999999998</c:v>
                </c:pt>
                <c:pt idx="1947">
                  <c:v>2.901839999999998</c:v>
                </c:pt>
                <c:pt idx="1948">
                  <c:v>2.90375</c:v>
                </c:pt>
                <c:pt idx="1949">
                  <c:v>2.905649999999996</c:v>
                </c:pt>
                <c:pt idx="1950">
                  <c:v>2.90756</c:v>
                </c:pt>
                <c:pt idx="1951">
                  <c:v>2.909469999999997</c:v>
                </c:pt>
                <c:pt idx="1952">
                  <c:v>2.911379999999997</c:v>
                </c:pt>
                <c:pt idx="1953">
                  <c:v>2.9133</c:v>
                </c:pt>
                <c:pt idx="1954">
                  <c:v>2.915209999999997</c:v>
                </c:pt>
                <c:pt idx="1955">
                  <c:v>2.91713</c:v>
                </c:pt>
                <c:pt idx="1956">
                  <c:v>2.919039999999997</c:v>
                </c:pt>
                <c:pt idx="1957">
                  <c:v>2.92096</c:v>
                </c:pt>
                <c:pt idx="1958">
                  <c:v>2.922879999999997</c:v>
                </c:pt>
                <c:pt idx="1959">
                  <c:v>2.9248</c:v>
                </c:pt>
                <c:pt idx="1960">
                  <c:v>2.92673</c:v>
                </c:pt>
                <c:pt idx="1961">
                  <c:v>2.928649999999997</c:v>
                </c:pt>
                <c:pt idx="1962">
                  <c:v>2.93058</c:v>
                </c:pt>
                <c:pt idx="1963">
                  <c:v>2.932499999999997</c:v>
                </c:pt>
                <c:pt idx="1964">
                  <c:v>2.934429999999998</c:v>
                </c:pt>
                <c:pt idx="1965">
                  <c:v>2.936359999999996</c:v>
                </c:pt>
                <c:pt idx="1966">
                  <c:v>2.938289999999997</c:v>
                </c:pt>
                <c:pt idx="1967">
                  <c:v>2.94022</c:v>
                </c:pt>
                <c:pt idx="1968">
                  <c:v>2.942159999999998</c:v>
                </c:pt>
                <c:pt idx="1969">
                  <c:v>2.94409</c:v>
                </c:pt>
                <c:pt idx="1970">
                  <c:v>2.946029999999998</c:v>
                </c:pt>
                <c:pt idx="1971">
                  <c:v>2.94797</c:v>
                </c:pt>
                <c:pt idx="1972">
                  <c:v>2.94991</c:v>
                </c:pt>
                <c:pt idx="1973">
                  <c:v>2.951849999999974</c:v>
                </c:pt>
                <c:pt idx="1974">
                  <c:v>2.95379</c:v>
                </c:pt>
                <c:pt idx="1975">
                  <c:v>2.95573</c:v>
                </c:pt>
                <c:pt idx="1976">
                  <c:v>2.957679999999997</c:v>
                </c:pt>
                <c:pt idx="1977">
                  <c:v>2.959619999999997</c:v>
                </c:pt>
                <c:pt idx="1978">
                  <c:v>2.96157</c:v>
                </c:pt>
                <c:pt idx="1979">
                  <c:v>2.96352</c:v>
                </c:pt>
                <c:pt idx="1980">
                  <c:v>2.965469999999997</c:v>
                </c:pt>
                <c:pt idx="1981">
                  <c:v>2.96742</c:v>
                </c:pt>
                <c:pt idx="1982">
                  <c:v>2.96937</c:v>
                </c:pt>
                <c:pt idx="1983">
                  <c:v>2.97133</c:v>
                </c:pt>
                <c:pt idx="1984">
                  <c:v>2.973279999999998</c:v>
                </c:pt>
                <c:pt idx="1985">
                  <c:v>2.975239999999998</c:v>
                </c:pt>
                <c:pt idx="1986">
                  <c:v>2.9772</c:v>
                </c:pt>
                <c:pt idx="1987">
                  <c:v>2.979159999999997</c:v>
                </c:pt>
                <c:pt idx="1988">
                  <c:v>2.98112</c:v>
                </c:pt>
                <c:pt idx="1989">
                  <c:v>2.98308</c:v>
                </c:pt>
                <c:pt idx="1990">
                  <c:v>2.985049999999997</c:v>
                </c:pt>
                <c:pt idx="1991">
                  <c:v>2.98701</c:v>
                </c:pt>
                <c:pt idx="1992">
                  <c:v>2.98898</c:v>
                </c:pt>
                <c:pt idx="1993">
                  <c:v>2.990949999999997</c:v>
                </c:pt>
                <c:pt idx="1994">
                  <c:v>2.992919999999997</c:v>
                </c:pt>
                <c:pt idx="1995">
                  <c:v>2.994889999999997</c:v>
                </c:pt>
                <c:pt idx="1996">
                  <c:v>2.996859999999974</c:v>
                </c:pt>
                <c:pt idx="1997">
                  <c:v>2.998829999999998</c:v>
                </c:pt>
                <c:pt idx="1998">
                  <c:v>3.00081</c:v>
                </c:pt>
                <c:pt idx="1999">
                  <c:v>3.00278</c:v>
                </c:pt>
                <c:pt idx="2000">
                  <c:v>3.00476</c:v>
                </c:pt>
              </c:numCache>
            </c:numRef>
          </c:xVal>
          <c:yVal>
            <c:numRef>
              <c:f>Sheet1!$I$2:$I$2002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1.65461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1.303569999999998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-1.0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1.56075</c:v>
                </c:pt>
                <c:pt idx="489">
                  <c:v>1.56079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1.405029999999998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2.68197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-1.0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2.18486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2.479429999999997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0.599488999999999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ser>
          <c:idx val="8"/>
          <c:order val="8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Sheet1!$B$2:$B$2002</c:f>
              <c:numCache>
                <c:formatCode>General</c:formatCode>
                <c:ptCount val="2001"/>
                <c:pt idx="0">
                  <c:v>-0.57</c:v>
                </c:pt>
                <c:pt idx="1">
                  <c:v>-0.551239926851274</c:v>
                </c:pt>
                <c:pt idx="2">
                  <c:v>-0.532609315320135</c:v>
                </c:pt>
                <c:pt idx="3">
                  <c:v>-0.514107578425745</c:v>
                </c:pt>
                <c:pt idx="4">
                  <c:v>-0.49573413071467</c:v>
                </c:pt>
                <c:pt idx="5">
                  <c:v>-0.477488388259126</c:v>
                </c:pt>
                <c:pt idx="6">
                  <c:v>-0.459369768655226</c:v>
                </c:pt>
                <c:pt idx="7">
                  <c:v>-0.441377691021242</c:v>
                </c:pt>
                <c:pt idx="8">
                  <c:v>-0.423511575995844</c:v>
                </c:pt>
                <c:pt idx="9">
                  <c:v>-0.405770845736354</c:v>
                </c:pt>
                <c:pt idx="10">
                  <c:v>-0.388154923917</c:v>
                </c:pt>
                <c:pt idx="11">
                  <c:v>-0.370663235727164</c:v>
                </c:pt>
                <c:pt idx="12">
                  <c:v>-0.353295207869629</c:v>
                </c:pt>
                <c:pt idx="13">
                  <c:v>-0.336050268558836</c:v>
                </c:pt>
                <c:pt idx="14">
                  <c:v>-0.318927847519126</c:v>
                </c:pt>
                <c:pt idx="15">
                  <c:v>-0.301927375983001</c:v>
                </c:pt>
                <c:pt idx="16">
                  <c:v>-0.285048286689362</c:v>
                </c:pt>
                <c:pt idx="17">
                  <c:v>-0.268290013881772</c:v>
                </c:pt>
                <c:pt idx="18">
                  <c:v>-0.251651993306698</c:v>
                </c:pt>
                <c:pt idx="19">
                  <c:v>-0.235133662211764</c:v>
                </c:pt>
                <c:pt idx="20">
                  <c:v>-0.218734459344</c:v>
                </c:pt>
                <c:pt idx="21">
                  <c:v>-0.202453824948096</c:v>
                </c:pt>
                <c:pt idx="22">
                  <c:v>-0.186291200764646</c:v>
                </c:pt>
                <c:pt idx="23">
                  <c:v>-0.170246030028407</c:v>
                </c:pt>
                <c:pt idx="24">
                  <c:v>-0.154317757466542</c:v>
                </c:pt>
                <c:pt idx="25">
                  <c:v>-0.138505829296875</c:v>
                </c:pt>
                <c:pt idx="26">
                  <c:v>-0.122809693226137</c:v>
                </c:pt>
                <c:pt idx="27">
                  <c:v>-0.107228798448224</c:v>
                </c:pt>
                <c:pt idx="28">
                  <c:v>-0.0917625956424347</c:v>
                </c:pt>
                <c:pt idx="29">
                  <c:v>-0.0764105369717355</c:v>
                </c:pt>
                <c:pt idx="30">
                  <c:v>-0.0611720760809993</c:v>
                </c:pt>
                <c:pt idx="31">
                  <c:v>-0.0460466680952663</c:v>
                </c:pt>
                <c:pt idx="32">
                  <c:v>-0.0310337696179806</c:v>
                </c:pt>
                <c:pt idx="33">
                  <c:v>-0.0161328387292574</c:v>
                </c:pt>
                <c:pt idx="34">
                  <c:v>-0.00134333498411721</c:v>
                </c:pt>
                <c:pt idx="35">
                  <c:v>0.0133352805892504</c:v>
                </c:pt>
                <c:pt idx="36">
                  <c:v>0.0279035454912467</c:v>
                </c:pt>
                <c:pt idx="37">
                  <c:v>0.0423619957526059</c:v>
                </c:pt>
                <c:pt idx="38">
                  <c:v>0.0567111659361501</c:v>
                </c:pt>
                <c:pt idx="39">
                  <c:v>0.0709515891385346</c:v>
                </c:pt>
                <c:pt idx="40">
                  <c:v>0.0850837969920004</c:v>
                </c:pt>
                <c:pt idx="41">
                  <c:v>0.0991083196661235</c:v>
                </c:pt>
                <c:pt idx="42">
                  <c:v>0.113025685869562</c:v>
                </c:pt>
                <c:pt idx="43">
                  <c:v>0.126836422851812</c:v>
                </c:pt>
                <c:pt idx="44">
                  <c:v>0.140541056404947</c:v>
                </c:pt>
                <c:pt idx="45">
                  <c:v>0.154140110865376</c:v>
                </c:pt>
                <c:pt idx="46">
                  <c:v>0.167634109115589</c:v>
                </c:pt>
                <c:pt idx="47">
                  <c:v>0.181023572585915</c:v>
                </c:pt>
                <c:pt idx="48">
                  <c:v>0.194309021256253</c:v>
                </c:pt>
                <c:pt idx="49">
                  <c:v>0.207490973657843</c:v>
                </c:pt>
                <c:pt idx="50">
                  <c:v>0.220569946875</c:v>
                </c:pt>
                <c:pt idx="51">
                  <c:v>0.233546456546872</c:v>
                </c:pt>
                <c:pt idx="52">
                  <c:v>0.246421016869186</c:v>
                </c:pt>
                <c:pt idx="53">
                  <c:v>0.259194140596</c:v>
                </c:pt>
                <c:pt idx="54">
                  <c:v>0.27186633904145</c:v>
                </c:pt>
                <c:pt idx="55">
                  <c:v>0.2844381220815</c:v>
                </c:pt>
                <c:pt idx="56">
                  <c:v>0.296909998155694</c:v>
                </c:pt>
                <c:pt idx="57">
                  <c:v>0.309282474268905</c:v>
                </c:pt>
                <c:pt idx="58">
                  <c:v>0.321556055993077</c:v>
                </c:pt>
                <c:pt idx="59">
                  <c:v>0.333731247468992</c:v>
                </c:pt>
                <c:pt idx="60">
                  <c:v>0.345808551408</c:v>
                </c:pt>
                <c:pt idx="61">
                  <c:v>0.357788469093782</c:v>
                </c:pt>
                <c:pt idx="62">
                  <c:v>0.369671500384091</c:v>
                </c:pt>
                <c:pt idx="63">
                  <c:v>0.38145814371251</c:v>
                </c:pt>
                <c:pt idx="64">
                  <c:v>0.393148896090193</c:v>
                </c:pt>
                <c:pt idx="65">
                  <c:v>0.404744253107625</c:v>
                </c:pt>
                <c:pt idx="66">
                  <c:v>0.416244708936358</c:v>
                </c:pt>
                <c:pt idx="67">
                  <c:v>0.427650756330773</c:v>
                </c:pt>
                <c:pt idx="68">
                  <c:v>0.438962886629822</c:v>
                </c:pt>
                <c:pt idx="69">
                  <c:v>0.450181589758781</c:v>
                </c:pt>
                <c:pt idx="70">
                  <c:v>0.461307354231</c:v>
                </c:pt>
                <c:pt idx="71">
                  <c:v>0.472340667149652</c:v>
                </c:pt>
                <c:pt idx="72">
                  <c:v>0.483282014209475</c:v>
                </c:pt>
                <c:pt idx="73">
                  <c:v>0.494131879698538</c:v>
                </c:pt>
                <c:pt idx="74">
                  <c:v>0.504890746499978</c:v>
                </c:pt>
                <c:pt idx="75">
                  <c:v>0.515559096093751</c:v>
                </c:pt>
                <c:pt idx="76">
                  <c:v>0.526137408558383</c:v>
                </c:pt>
                <c:pt idx="77">
                  <c:v>0.536626162572722</c:v>
                </c:pt>
                <c:pt idx="78">
                  <c:v>0.547025835417686</c:v>
                </c:pt>
                <c:pt idx="79">
                  <c:v>0.55733690297801</c:v>
                </c:pt>
                <c:pt idx="80">
                  <c:v>0.567559839744001</c:v>
                </c:pt>
                <c:pt idx="81">
                  <c:v>0.57769511881328</c:v>
                </c:pt>
                <c:pt idx="82">
                  <c:v>0.587743211892539</c:v>
                </c:pt>
                <c:pt idx="83">
                  <c:v>0.597704589299288</c:v>
                </c:pt>
                <c:pt idx="84">
                  <c:v>0.607579719963602</c:v>
                </c:pt>
                <c:pt idx="85">
                  <c:v>0.617369071429876</c:v>
                </c:pt>
                <c:pt idx="86">
                  <c:v>0.627073109858566</c:v>
                </c:pt>
                <c:pt idx="87">
                  <c:v>0.636692300027951</c:v>
                </c:pt>
                <c:pt idx="88">
                  <c:v>0.64622710533587</c:v>
                </c:pt>
                <c:pt idx="89">
                  <c:v>0.655677987801479</c:v>
                </c:pt>
                <c:pt idx="90">
                  <c:v>0.665045408067002</c:v>
                </c:pt>
                <c:pt idx="91">
                  <c:v>0.67432982539947</c:v>
                </c:pt>
                <c:pt idx="92">
                  <c:v>0.683531697692483</c:v>
                </c:pt>
                <c:pt idx="93">
                  <c:v>0.692651481467956</c:v>
                </c:pt>
                <c:pt idx="94">
                  <c:v>0.701689631877866</c:v>
                </c:pt>
                <c:pt idx="95">
                  <c:v>0.710646602706</c:v>
                </c:pt>
                <c:pt idx="96">
                  <c:v>0.719522846369711</c:v>
                </c:pt>
                <c:pt idx="97">
                  <c:v>0.72831881392166</c:v>
                </c:pt>
                <c:pt idx="98">
                  <c:v>0.737034955051575</c:v>
                </c:pt>
                <c:pt idx="99">
                  <c:v>0.745671718087989</c:v>
                </c:pt>
                <c:pt idx="100">
                  <c:v>0.754229550000002</c:v>
                </c:pt>
                <c:pt idx="101">
                  <c:v>0.762708896399019</c:v>
                </c:pt>
                <c:pt idx="102">
                  <c:v>0.771110201540507</c:v>
                </c:pt>
                <c:pt idx="103">
                  <c:v>0.779433908325745</c:v>
                </c:pt>
                <c:pt idx="104">
                  <c:v>0.787680458303572</c:v>
                </c:pt>
                <c:pt idx="105">
                  <c:v>0.795850291672126</c:v>
                </c:pt>
                <c:pt idx="106">
                  <c:v>0.803943847280615</c:v>
                </c:pt>
                <c:pt idx="107">
                  <c:v>0.811961562631048</c:v>
                </c:pt>
                <c:pt idx="108">
                  <c:v>0.819903873879998</c:v>
                </c:pt>
                <c:pt idx="109">
                  <c:v>0.827771215840338</c:v>
                </c:pt>
                <c:pt idx="110">
                  <c:v>0.835564021983</c:v>
                </c:pt>
                <c:pt idx="111">
                  <c:v>0.843282724438726</c:v>
                </c:pt>
                <c:pt idx="112">
                  <c:v>0.850927753999811</c:v>
                </c:pt>
                <c:pt idx="113">
                  <c:v>0.858499540121855</c:v>
                </c:pt>
                <c:pt idx="114">
                  <c:v>0.865998510925515</c:v>
                </c:pt>
                <c:pt idx="115">
                  <c:v>0.873425093198251</c:v>
                </c:pt>
                <c:pt idx="116">
                  <c:v>0.88077971239608</c:v>
                </c:pt>
                <c:pt idx="117">
                  <c:v>0.888062792645317</c:v>
                </c:pt>
                <c:pt idx="118">
                  <c:v>0.895274756744341</c:v>
                </c:pt>
                <c:pt idx="119">
                  <c:v>0.902416026165326</c:v>
                </c:pt>
                <c:pt idx="120">
                  <c:v>0.909487021055999</c:v>
                </c:pt>
                <c:pt idx="121">
                  <c:v>0.916488160241395</c:v>
                </c:pt>
                <c:pt idx="122">
                  <c:v>0.923419861225595</c:v>
                </c:pt>
                <c:pt idx="123">
                  <c:v>0.930282540193484</c:v>
                </c:pt>
                <c:pt idx="124">
                  <c:v>0.937076612012499</c:v>
                </c:pt>
                <c:pt idx="125">
                  <c:v>0.943802490234376</c:v>
                </c:pt>
                <c:pt idx="126">
                  <c:v>0.950460587096901</c:v>
                </c:pt>
                <c:pt idx="127">
                  <c:v>0.957051313525667</c:v>
                </c:pt>
                <c:pt idx="128">
                  <c:v>0.963575079135806</c:v>
                </c:pt>
                <c:pt idx="129">
                  <c:v>0.970032292233756</c:v>
                </c:pt>
                <c:pt idx="130">
                  <c:v>0.976423359819</c:v>
                </c:pt>
                <c:pt idx="131">
                  <c:v>0.982748687585825</c:v>
                </c:pt>
                <c:pt idx="132">
                  <c:v>0.989008679925059</c:v>
                </c:pt>
                <c:pt idx="133">
                  <c:v>0.995203739925832</c:v>
                </c:pt>
                <c:pt idx="134">
                  <c:v>1.001334269377321</c:v>
                </c:pt>
                <c:pt idx="135">
                  <c:v>1.0074006687705</c:v>
                </c:pt>
                <c:pt idx="136">
                  <c:v>1.013403337299884</c:v>
                </c:pt>
                <c:pt idx="137">
                  <c:v>1.019342672865296</c:v>
                </c:pt>
                <c:pt idx="138">
                  <c:v>1.025219072073589</c:v>
                </c:pt>
                <c:pt idx="139">
                  <c:v>1.031032930240424</c:v>
                </c:pt>
                <c:pt idx="140">
                  <c:v>1.036784641392</c:v>
                </c:pt>
                <c:pt idx="141">
                  <c:v>1.042474598266813</c:v>
                </c:pt>
                <c:pt idx="142">
                  <c:v>1.048103192317402</c:v>
                </c:pt>
                <c:pt idx="143">
                  <c:v>1.053670813712102</c:v>
                </c:pt>
                <c:pt idx="144">
                  <c:v>1.059177851336788</c:v>
                </c:pt>
                <c:pt idx="145">
                  <c:v>1.064624692796623</c:v>
                </c:pt>
                <c:pt idx="146">
                  <c:v>1.070011724417832</c:v>
                </c:pt>
                <c:pt idx="147">
                  <c:v>1.075339331249403</c:v>
                </c:pt>
                <c:pt idx="148">
                  <c:v>1.080607897064893</c:v>
                </c:pt>
                <c:pt idx="149">
                  <c:v>1.085817804364133</c:v>
                </c:pt>
                <c:pt idx="150">
                  <c:v>1.090969434375</c:v>
                </c:pt>
                <c:pt idx="151">
                  <c:v>1.096063167055162</c:v>
                </c:pt>
                <c:pt idx="152">
                  <c:v>1.101099381093826</c:v>
                </c:pt>
                <c:pt idx="153">
                  <c:v>1.10607845391349</c:v>
                </c:pt>
                <c:pt idx="154">
                  <c:v>1.111000761671691</c:v>
                </c:pt>
                <c:pt idx="155">
                  <c:v>1.11586667926275</c:v>
                </c:pt>
                <c:pt idx="156">
                  <c:v>1.120676580319534</c:v>
                </c:pt>
                <c:pt idx="157">
                  <c:v>1.125430837215194</c:v>
                </c:pt>
                <c:pt idx="158">
                  <c:v>1.130129821064918</c:v>
                </c:pt>
                <c:pt idx="159">
                  <c:v>1.134773901727682</c:v>
                </c:pt>
                <c:pt idx="160">
                  <c:v>1.139363447808</c:v>
                </c:pt>
                <c:pt idx="161">
                  <c:v>1.143898826657671</c:v>
                </c:pt>
                <c:pt idx="162">
                  <c:v>1.148380404377533</c:v>
                </c:pt>
                <c:pt idx="163">
                  <c:v>1.152808545819199</c:v>
                </c:pt>
                <c:pt idx="164">
                  <c:v>1.157183614586835</c:v>
                </c:pt>
                <c:pt idx="165">
                  <c:v>1.161505973038876</c:v>
                </c:pt>
                <c:pt idx="166">
                  <c:v>1.165775982289798</c:v>
                </c:pt>
                <c:pt idx="167">
                  <c:v>1.169994002211862</c:v>
                </c:pt>
                <c:pt idx="168">
                  <c:v>1.174160391436862</c:v>
                </c:pt>
                <c:pt idx="169">
                  <c:v>1.178275507357872</c:v>
                </c:pt>
                <c:pt idx="170">
                  <c:v>1.182339706131</c:v>
                </c:pt>
                <c:pt idx="171">
                  <c:v>1.18635334267714</c:v>
                </c:pt>
                <c:pt idx="172">
                  <c:v>1.190316770683717</c:v>
                </c:pt>
                <c:pt idx="173">
                  <c:v>1.19423034260643</c:v>
                </c:pt>
                <c:pt idx="174">
                  <c:v>1.19809440967102</c:v>
                </c:pt>
                <c:pt idx="175">
                  <c:v>1.201909321874999</c:v>
                </c:pt>
                <c:pt idx="176">
                  <c:v>1.205675427989421</c:v>
                </c:pt>
                <c:pt idx="177">
                  <c:v>1.20939307556061</c:v>
                </c:pt>
                <c:pt idx="178">
                  <c:v>1.213062610911924</c:v>
                </c:pt>
                <c:pt idx="179">
                  <c:v>1.2166843791455</c:v>
                </c:pt>
                <c:pt idx="180">
                  <c:v>1.220258724144002</c:v>
                </c:pt>
                <c:pt idx="181">
                  <c:v>1.223785988572369</c:v>
                </c:pt>
                <c:pt idx="182">
                  <c:v>1.227266513879577</c:v>
                </c:pt>
                <c:pt idx="183">
                  <c:v>1.230700640300376</c:v>
                </c:pt>
                <c:pt idx="184">
                  <c:v>1.234088706857042</c:v>
                </c:pt>
                <c:pt idx="185">
                  <c:v>1.237431051361124</c:v>
                </c:pt>
                <c:pt idx="186">
                  <c:v>1.240728010415206</c:v>
                </c:pt>
                <c:pt idx="187">
                  <c:v>1.243979919414639</c:v>
                </c:pt>
                <c:pt idx="188">
                  <c:v>1.24718711254931</c:v>
                </c:pt>
                <c:pt idx="189">
                  <c:v>1.25034992280537</c:v>
                </c:pt>
                <c:pt idx="190">
                  <c:v>1.253468681967</c:v>
                </c:pt>
                <c:pt idx="191">
                  <c:v>1.256543720618158</c:v>
                </c:pt>
                <c:pt idx="192">
                  <c:v>1.259575368144322</c:v>
                </c:pt>
                <c:pt idx="193">
                  <c:v>1.262563952734246</c:v>
                </c:pt>
                <c:pt idx="194">
                  <c:v>1.265509801381706</c:v>
                </c:pt>
                <c:pt idx="195">
                  <c:v>1.26841323988725</c:v>
                </c:pt>
                <c:pt idx="196">
                  <c:v>1.271274592859948</c:v>
                </c:pt>
                <c:pt idx="197">
                  <c:v>1.274094183719148</c:v>
                </c:pt>
                <c:pt idx="198">
                  <c:v>1.276872334696216</c:v>
                </c:pt>
                <c:pt idx="199">
                  <c:v>1.279609366836278</c:v>
                </c:pt>
                <c:pt idx="200">
                  <c:v>1.2823056</c:v>
                </c:pt>
                <c:pt idx="201">
                  <c:v>1.284961352865305</c:v>
                </c:pt>
                <c:pt idx="202">
                  <c:v>1.287576942929145</c:v>
                </c:pt>
                <c:pt idx="203">
                  <c:v>1.290152686509236</c:v>
                </c:pt>
                <c:pt idx="204">
                  <c:v>1.29268889874581</c:v>
                </c:pt>
                <c:pt idx="205">
                  <c:v>1.295185893603375</c:v>
                </c:pt>
                <c:pt idx="206">
                  <c:v>1.297643983872454</c:v>
                </c:pt>
                <c:pt idx="207">
                  <c:v>1.300063481171338</c:v>
                </c:pt>
                <c:pt idx="208">
                  <c:v>1.302444695947836</c:v>
                </c:pt>
                <c:pt idx="209">
                  <c:v>1.30478793748103</c:v>
                </c:pt>
                <c:pt idx="210">
                  <c:v>1.307093513883</c:v>
                </c:pt>
                <c:pt idx="211">
                  <c:v>1.309361732100614</c:v>
                </c:pt>
                <c:pt idx="212">
                  <c:v>1.31159289791725</c:v>
                </c:pt>
                <c:pt idx="213">
                  <c:v>1.313787315954545</c:v>
                </c:pt>
                <c:pt idx="214">
                  <c:v>1.315945289674152</c:v>
                </c:pt>
                <c:pt idx="215">
                  <c:v>1.318067121379502</c:v>
                </c:pt>
                <c:pt idx="216">
                  <c:v>1.320153112217518</c:v>
                </c:pt>
                <c:pt idx="217">
                  <c:v>1.322203562180408</c:v>
                </c:pt>
                <c:pt idx="218">
                  <c:v>1.324218770107381</c:v>
                </c:pt>
                <c:pt idx="219">
                  <c:v>1.326199033686416</c:v>
                </c:pt>
                <c:pt idx="220">
                  <c:v>1.328144649456</c:v>
                </c:pt>
                <c:pt idx="221">
                  <c:v>1.330055912806887</c:v>
                </c:pt>
                <c:pt idx="222">
                  <c:v>1.331933117983834</c:v>
                </c:pt>
                <c:pt idx="223">
                  <c:v>1.333776558087372</c:v>
                </c:pt>
                <c:pt idx="224">
                  <c:v>1.335586525075538</c:v>
                </c:pt>
                <c:pt idx="225">
                  <c:v>1.337363309765625</c:v>
                </c:pt>
                <c:pt idx="226">
                  <c:v>1.339107201835942</c:v>
                </c:pt>
                <c:pt idx="227">
                  <c:v>1.340818489827558</c:v>
                </c:pt>
                <c:pt idx="228">
                  <c:v>1.342497461146048</c:v>
                </c:pt>
                <c:pt idx="229">
                  <c:v>1.344144402063245</c:v>
                </c:pt>
                <c:pt idx="230">
                  <c:v>1.345759597719</c:v>
                </c:pt>
                <c:pt idx="231">
                  <c:v>1.347343332122914</c:v>
                </c:pt>
                <c:pt idx="232">
                  <c:v>1.3488958881561</c:v>
                </c:pt>
                <c:pt idx="233">
                  <c:v>1.350417547572922</c:v>
                </c:pt>
                <c:pt idx="234">
                  <c:v>1.351908591002762</c:v>
                </c:pt>
                <c:pt idx="235">
                  <c:v>1.35336929795175</c:v>
                </c:pt>
                <c:pt idx="236">
                  <c:v>1.354799946804526</c:v>
                </c:pt>
                <c:pt idx="237">
                  <c:v>1.356200814825986</c:v>
                </c:pt>
                <c:pt idx="238">
                  <c:v>1.35757217816303</c:v>
                </c:pt>
                <c:pt idx="239">
                  <c:v>1.358914311846314</c:v>
                </c:pt>
                <c:pt idx="240">
                  <c:v>1.360227489792</c:v>
                </c:pt>
                <c:pt idx="241">
                  <c:v>1.361511984803505</c:v>
                </c:pt>
                <c:pt idx="242">
                  <c:v>1.362768068573244</c:v>
                </c:pt>
                <c:pt idx="243">
                  <c:v>1.36399601168439</c:v>
                </c:pt>
                <c:pt idx="244">
                  <c:v>1.365196083612626</c:v>
                </c:pt>
                <c:pt idx="245">
                  <c:v>1.366368552727875</c:v>
                </c:pt>
                <c:pt idx="246">
                  <c:v>1.36751368629607</c:v>
                </c:pt>
                <c:pt idx="247">
                  <c:v>1.368631750480894</c:v>
                </c:pt>
                <c:pt idx="248">
                  <c:v>1.369723010345532</c:v>
                </c:pt>
                <c:pt idx="249">
                  <c:v>1.370787729854425</c:v>
                </c:pt>
                <c:pt idx="250">
                  <c:v>1.371826171875</c:v>
                </c:pt>
                <c:pt idx="251">
                  <c:v>1.372838598179452</c:v>
                </c:pt>
                <c:pt idx="252">
                  <c:v>1.373825269446466</c:v>
                </c:pt>
                <c:pt idx="253">
                  <c:v>1.37478644526298</c:v>
                </c:pt>
                <c:pt idx="254">
                  <c:v>1.37572238412593</c:v>
                </c:pt>
                <c:pt idx="255">
                  <c:v>1.376633343444</c:v>
                </c:pt>
                <c:pt idx="256">
                  <c:v>1.377519579539374</c:v>
                </c:pt>
                <c:pt idx="257">
                  <c:v>1.378381347649482</c:v>
                </c:pt>
                <c:pt idx="258">
                  <c:v>1.379218901928761</c:v>
                </c:pt>
                <c:pt idx="259">
                  <c:v>1.380032495450372</c:v>
                </c:pt>
                <c:pt idx="260">
                  <c:v>1.380822380208</c:v>
                </c:pt>
                <c:pt idx="261">
                  <c:v>1.381588807117561</c:v>
                </c:pt>
                <c:pt idx="262">
                  <c:v>1.382332026018972</c:v>
                </c:pt>
                <c:pt idx="263">
                  <c:v>1.38305228567789</c:v>
                </c:pt>
                <c:pt idx="264">
                  <c:v>1.383749833787474</c:v>
                </c:pt>
                <c:pt idx="265">
                  <c:v>1.384424916970125</c:v>
                </c:pt>
                <c:pt idx="266">
                  <c:v>1.385077780779238</c:v>
                </c:pt>
                <c:pt idx="267">
                  <c:v>1.385708669700953</c:v>
                </c:pt>
                <c:pt idx="268">
                  <c:v>1.386317827155903</c:v>
                </c:pt>
                <c:pt idx="269">
                  <c:v>1.386905495500961</c:v>
                </c:pt>
                <c:pt idx="270">
                  <c:v>1.387471916031</c:v>
                </c:pt>
                <c:pt idx="271">
                  <c:v>1.388017328980633</c:v>
                </c:pt>
                <c:pt idx="272">
                  <c:v>1.388541973525954</c:v>
                </c:pt>
                <c:pt idx="273">
                  <c:v>1.389046087786318</c:v>
                </c:pt>
                <c:pt idx="274">
                  <c:v>1.389529908826058</c:v>
                </c:pt>
                <c:pt idx="275">
                  <c:v>1.38999367265625</c:v>
                </c:pt>
                <c:pt idx="276">
                  <c:v>1.390437614236462</c:v>
                </c:pt>
                <c:pt idx="277">
                  <c:v>1.390861967476502</c:v>
                </c:pt>
                <c:pt idx="278">
                  <c:v>1.391266965238165</c:v>
                </c:pt>
                <c:pt idx="279">
                  <c:v>1.391652839336992</c:v>
                </c:pt>
                <c:pt idx="280">
                  <c:v>1.392019820544001</c:v>
                </c:pt>
                <c:pt idx="281">
                  <c:v>1.39236813858746</c:v>
                </c:pt>
                <c:pt idx="282">
                  <c:v>1.392698022154619</c:v>
                </c:pt>
                <c:pt idx="283">
                  <c:v>1.393009698893466</c:v>
                </c:pt>
                <c:pt idx="284">
                  <c:v>1.393303395414479</c:v>
                </c:pt>
                <c:pt idx="285">
                  <c:v>1.393579337292374</c:v>
                </c:pt>
                <c:pt idx="286">
                  <c:v>1.393837749067846</c:v>
                </c:pt>
                <c:pt idx="287">
                  <c:v>1.39407885424933</c:v>
                </c:pt>
                <c:pt idx="288">
                  <c:v>1.394302875314751</c:v>
                </c:pt>
                <c:pt idx="289">
                  <c:v>1.394510033713261</c:v>
                </c:pt>
                <c:pt idx="290">
                  <c:v>1.394700549867001</c:v>
                </c:pt>
                <c:pt idx="291">
                  <c:v>1.394874643172848</c:v>
                </c:pt>
                <c:pt idx="292">
                  <c:v>1.395032532004162</c:v>
                </c:pt>
                <c:pt idx="293">
                  <c:v>1.395174433712536</c:v>
                </c:pt>
                <c:pt idx="294">
                  <c:v>1.395300564629547</c:v>
                </c:pt>
                <c:pt idx="295">
                  <c:v>1.3954111400685</c:v>
                </c:pt>
                <c:pt idx="296">
                  <c:v>1.39550637432619</c:v>
                </c:pt>
                <c:pt idx="297">
                  <c:v>1.39558648068464</c:v>
                </c:pt>
                <c:pt idx="298">
                  <c:v>1.395651671412853</c:v>
                </c:pt>
                <c:pt idx="299">
                  <c:v>1.395702157768568</c:v>
                </c:pt>
                <c:pt idx="300">
                  <c:v>1.39573815</c:v>
                </c:pt>
                <c:pt idx="301">
                  <c:v>1.395759857347596</c:v>
                </c:pt>
                <c:pt idx="302">
                  <c:v>1.395767488045787</c:v>
                </c:pt>
                <c:pt idx="303">
                  <c:v>1.395761249324724</c:v>
                </c:pt>
                <c:pt idx="304">
                  <c:v>1.395741347412048</c:v>
                </c:pt>
                <c:pt idx="305">
                  <c:v>1.395707987534625</c:v>
                </c:pt>
                <c:pt idx="306">
                  <c:v>1.395661373920294</c:v>
                </c:pt>
                <c:pt idx="307">
                  <c:v>1.395601709799628</c:v>
                </c:pt>
                <c:pt idx="308">
                  <c:v>1.395529197407675</c:v>
                </c:pt>
                <c:pt idx="309">
                  <c:v>1.395444037985717</c:v>
                </c:pt>
                <c:pt idx="310">
                  <c:v>1.395346431783001</c:v>
                </c:pt>
                <c:pt idx="311">
                  <c:v>1.395236578058506</c:v>
                </c:pt>
                <c:pt idx="312">
                  <c:v>1.395114675082689</c:v>
                </c:pt>
                <c:pt idx="313">
                  <c:v>1.394980920139236</c:v>
                </c:pt>
                <c:pt idx="314">
                  <c:v>1.394835509526797</c:v>
                </c:pt>
                <c:pt idx="315">
                  <c:v>1.39467863856075</c:v>
                </c:pt>
                <c:pt idx="316">
                  <c:v>1.39451050157496</c:v>
                </c:pt>
                <c:pt idx="317">
                  <c:v>1.394331291923498</c:v>
                </c:pt>
                <c:pt idx="318">
                  <c:v>1.394141201982421</c:v>
                </c:pt>
                <c:pt idx="319">
                  <c:v>1.393940423151507</c:v>
                </c:pt>
                <c:pt idx="320">
                  <c:v>1.393729145856</c:v>
                </c:pt>
                <c:pt idx="321">
                  <c:v>1.393507559548376</c:v>
                </c:pt>
                <c:pt idx="322">
                  <c:v>1.393275852710075</c:v>
                </c:pt>
                <c:pt idx="323">
                  <c:v>1.393034212853262</c:v>
                </c:pt>
                <c:pt idx="324">
                  <c:v>1.39278282652258</c:v>
                </c:pt>
                <c:pt idx="325">
                  <c:v>1.392521879296876</c:v>
                </c:pt>
                <c:pt idx="326">
                  <c:v>1.392251555790982</c:v>
                </c:pt>
                <c:pt idx="327">
                  <c:v>1.391972039657447</c:v>
                </c:pt>
                <c:pt idx="328">
                  <c:v>1.391683513588286</c:v>
                </c:pt>
                <c:pt idx="329">
                  <c:v>1.391386159316737</c:v>
                </c:pt>
                <c:pt idx="330">
                  <c:v>1.391080157619</c:v>
                </c:pt>
                <c:pt idx="331">
                  <c:v>1.390765688316004</c:v>
                </c:pt>
                <c:pt idx="332">
                  <c:v>1.39044293027514</c:v>
                </c:pt>
                <c:pt idx="333">
                  <c:v>1.390112061412016</c:v>
                </c:pt>
                <c:pt idx="334">
                  <c:v>1.389773258692202</c:v>
                </c:pt>
                <c:pt idx="335">
                  <c:v>1.389426698132997</c:v>
                </c:pt>
                <c:pt idx="336">
                  <c:v>1.389072554805166</c:v>
                </c:pt>
                <c:pt idx="337">
                  <c:v>1.388711002834676</c:v>
                </c:pt>
                <c:pt idx="338">
                  <c:v>1.388342215404469</c:v>
                </c:pt>
                <c:pt idx="339">
                  <c:v>1.387966364756205</c:v>
                </c:pt>
                <c:pt idx="340">
                  <c:v>1.387583622192</c:v>
                </c:pt>
                <c:pt idx="341">
                  <c:v>1.387194158076191</c:v>
                </c:pt>
                <c:pt idx="342">
                  <c:v>1.386798141837083</c:v>
                </c:pt>
                <c:pt idx="343">
                  <c:v>1.386395741968682</c:v>
                </c:pt>
                <c:pt idx="344">
                  <c:v>1.385987126032466</c:v>
                </c:pt>
                <c:pt idx="345">
                  <c:v>1.385572460659125</c:v>
                </c:pt>
                <c:pt idx="346">
                  <c:v>1.38515191155031</c:v>
                </c:pt>
                <c:pt idx="347">
                  <c:v>1.384725643480384</c:v>
                </c:pt>
                <c:pt idx="348">
                  <c:v>1.384293820298174</c:v>
                </c:pt>
                <c:pt idx="349">
                  <c:v>1.383856604928715</c:v>
                </c:pt>
                <c:pt idx="350">
                  <c:v>1.383414159375</c:v>
                </c:pt>
                <c:pt idx="351">
                  <c:v>1.382966644719742</c:v>
                </c:pt>
                <c:pt idx="352">
                  <c:v>1.382514221127106</c:v>
                </c:pt>
                <c:pt idx="353">
                  <c:v>1.38205704784447</c:v>
                </c:pt>
                <c:pt idx="354">
                  <c:v>1.381595283204168</c:v>
                </c:pt>
                <c:pt idx="355">
                  <c:v>1.38112908462525</c:v>
                </c:pt>
                <c:pt idx="356">
                  <c:v>1.380658608615216</c:v>
                </c:pt>
                <c:pt idx="357">
                  <c:v>1.380184010771775</c:v>
                </c:pt>
                <c:pt idx="358">
                  <c:v>1.379705445784597</c:v>
                </c:pt>
                <c:pt idx="359">
                  <c:v>1.379223067437062</c:v>
                </c:pt>
                <c:pt idx="360">
                  <c:v>1.378737028608002</c:v>
                </c:pt>
                <c:pt idx="361">
                  <c:v>1.378247481273453</c:v>
                </c:pt>
                <c:pt idx="362">
                  <c:v>1.37775457650841</c:v>
                </c:pt>
                <c:pt idx="363">
                  <c:v>1.377258464488582</c:v>
                </c:pt>
                <c:pt idx="364">
                  <c:v>1.376759294492114</c:v>
                </c:pt>
                <c:pt idx="365">
                  <c:v>1.376257214901378</c:v>
                </c:pt>
                <c:pt idx="366">
                  <c:v>1.375752373204678</c:v>
                </c:pt>
                <c:pt idx="367">
                  <c:v>1.375244915998043</c:v>
                </c:pt>
                <c:pt idx="368">
                  <c:v>1.374734988986942</c:v>
                </c:pt>
                <c:pt idx="369">
                  <c:v>1.374222736988053</c:v>
                </c:pt>
                <c:pt idx="370">
                  <c:v>1.373708303931</c:v>
                </c:pt>
                <c:pt idx="371">
                  <c:v>1.37319183286012</c:v>
                </c:pt>
                <c:pt idx="372">
                  <c:v>1.372673465936194</c:v>
                </c:pt>
                <c:pt idx="373">
                  <c:v>1.372153344438211</c:v>
                </c:pt>
                <c:pt idx="374">
                  <c:v>1.371631608765096</c:v>
                </c:pt>
                <c:pt idx="375">
                  <c:v>1.371108398437498</c:v>
                </c:pt>
                <c:pt idx="376">
                  <c:v>1.370583852099502</c:v>
                </c:pt>
                <c:pt idx="377">
                  <c:v>1.370058107520392</c:v>
                </c:pt>
                <c:pt idx="378">
                  <c:v>1.369531301596405</c:v>
                </c:pt>
                <c:pt idx="379">
                  <c:v>1.36900357035248</c:v>
                </c:pt>
                <c:pt idx="380">
                  <c:v>1.368475048944</c:v>
                </c:pt>
                <c:pt idx="381">
                  <c:v>1.367945871658551</c:v>
                </c:pt>
                <c:pt idx="382">
                  <c:v>1.367416171917658</c:v>
                </c:pt>
                <c:pt idx="383">
                  <c:v>1.366886082278557</c:v>
                </c:pt>
                <c:pt idx="384">
                  <c:v>1.366355734435924</c:v>
                </c:pt>
                <c:pt idx="385">
                  <c:v>1.365825259223623</c:v>
                </c:pt>
                <c:pt idx="386">
                  <c:v>1.365294786616485</c:v>
                </c:pt>
                <c:pt idx="387">
                  <c:v>1.36476444573202</c:v>
                </c:pt>
                <c:pt idx="388">
                  <c:v>1.36423436483219</c:v>
                </c:pt>
                <c:pt idx="389">
                  <c:v>1.363704671325147</c:v>
                </c:pt>
                <c:pt idx="390">
                  <c:v>1.363175491767</c:v>
                </c:pt>
                <c:pt idx="391">
                  <c:v>1.36264695186354</c:v>
                </c:pt>
                <c:pt idx="392">
                  <c:v>1.362119176472004</c:v>
                </c:pt>
                <c:pt idx="393">
                  <c:v>1.361592289602826</c:v>
                </c:pt>
                <c:pt idx="394">
                  <c:v>1.361066414421386</c:v>
                </c:pt>
                <c:pt idx="395">
                  <c:v>1.36054167324975</c:v>
                </c:pt>
                <c:pt idx="396">
                  <c:v>1.36001818756843</c:v>
                </c:pt>
                <c:pt idx="397">
                  <c:v>1.359496078018129</c:v>
                </c:pt>
                <c:pt idx="398">
                  <c:v>1.358975464401495</c:v>
                </c:pt>
                <c:pt idx="399">
                  <c:v>1.358456465684858</c:v>
                </c:pt>
                <c:pt idx="400">
                  <c:v>1.357939199999998</c:v>
                </c:pt>
                <c:pt idx="401">
                  <c:v>1.357423784645887</c:v>
                </c:pt>
                <c:pt idx="402">
                  <c:v>1.356910336090427</c:v>
                </c:pt>
                <c:pt idx="403">
                  <c:v>1.356398969972218</c:v>
                </c:pt>
                <c:pt idx="404">
                  <c:v>1.35588980110229</c:v>
                </c:pt>
                <c:pt idx="405">
                  <c:v>1.355382943465876</c:v>
                </c:pt>
                <c:pt idx="406">
                  <c:v>1.354878510224134</c:v>
                </c:pt>
                <c:pt idx="407">
                  <c:v>1.354376613715918</c:v>
                </c:pt>
                <c:pt idx="408">
                  <c:v>1.353877365459517</c:v>
                </c:pt>
                <c:pt idx="409">
                  <c:v>1.353380876154407</c:v>
                </c:pt>
                <c:pt idx="410">
                  <c:v>1.352887255683</c:v>
                </c:pt>
                <c:pt idx="411">
                  <c:v>1.352396613112394</c:v>
                </c:pt>
                <c:pt idx="412">
                  <c:v>1.35190905669613</c:v>
                </c:pt>
                <c:pt idx="413">
                  <c:v>1.351424693875922</c:v>
                </c:pt>
                <c:pt idx="414">
                  <c:v>1.350943631283434</c:v>
                </c:pt>
                <c:pt idx="415">
                  <c:v>1.350465974742002</c:v>
                </c:pt>
                <c:pt idx="416">
                  <c:v>1.349991829268398</c:v>
                </c:pt>
                <c:pt idx="417">
                  <c:v>1.349521299074583</c:v>
                </c:pt>
                <c:pt idx="418">
                  <c:v>1.34905448756946</c:v>
                </c:pt>
                <c:pt idx="419">
                  <c:v>1.348591497360594</c:v>
                </c:pt>
                <c:pt idx="420">
                  <c:v>1.348132430256002</c:v>
                </c:pt>
                <c:pt idx="421">
                  <c:v>1.347677387265865</c:v>
                </c:pt>
                <c:pt idx="422">
                  <c:v>1.347226468604314</c:v>
                </c:pt>
                <c:pt idx="423">
                  <c:v>1.346779773691153</c:v>
                </c:pt>
                <c:pt idx="424">
                  <c:v>1.34633740115362</c:v>
                </c:pt>
                <c:pt idx="425">
                  <c:v>1.345899448828123</c:v>
                </c:pt>
                <c:pt idx="426">
                  <c:v>1.345466013762022</c:v>
                </c:pt>
                <c:pt idx="427">
                  <c:v>1.345037192215337</c:v>
                </c:pt>
                <c:pt idx="428">
                  <c:v>1.344613079662527</c:v>
                </c:pt>
                <c:pt idx="429">
                  <c:v>1.344193770794225</c:v>
                </c:pt>
                <c:pt idx="430">
                  <c:v>1.343779359518998</c:v>
                </c:pt>
                <c:pt idx="431">
                  <c:v>1.343369938965094</c:v>
                </c:pt>
                <c:pt idx="432">
                  <c:v>1.342965601482178</c:v>
                </c:pt>
                <c:pt idx="433">
                  <c:v>1.342566438643102</c:v>
                </c:pt>
                <c:pt idx="434">
                  <c:v>1.342172541245644</c:v>
                </c:pt>
                <c:pt idx="435">
                  <c:v>1.34178399931425</c:v>
                </c:pt>
                <c:pt idx="436">
                  <c:v>1.341400902101806</c:v>
                </c:pt>
                <c:pt idx="437">
                  <c:v>1.341023338091365</c:v>
                </c:pt>
                <c:pt idx="438">
                  <c:v>1.34065139499791</c:v>
                </c:pt>
                <c:pt idx="439">
                  <c:v>1.340285159770095</c:v>
                </c:pt>
                <c:pt idx="440">
                  <c:v>1.339924718591998</c:v>
                </c:pt>
                <c:pt idx="441">
                  <c:v>1.339570156884883</c:v>
                </c:pt>
                <c:pt idx="442">
                  <c:v>1.339221559308922</c:v>
                </c:pt>
                <c:pt idx="443">
                  <c:v>1.338879009764971</c:v>
                </c:pt>
                <c:pt idx="444">
                  <c:v>1.338542591396308</c:v>
                </c:pt>
                <c:pt idx="445">
                  <c:v>1.338212386590376</c:v>
                </c:pt>
                <c:pt idx="446">
                  <c:v>1.33788847698055</c:v>
                </c:pt>
                <c:pt idx="447">
                  <c:v>1.337570943447875</c:v>
                </c:pt>
                <c:pt idx="448">
                  <c:v>1.337259866122814</c:v>
                </c:pt>
                <c:pt idx="449">
                  <c:v>1.336955324387005</c:v>
                </c:pt>
                <c:pt idx="450">
                  <c:v>1.336657396875001</c:v>
                </c:pt>
                <c:pt idx="451">
                  <c:v>1.336366161476034</c:v>
                </c:pt>
                <c:pt idx="452">
                  <c:v>1.336081695335747</c:v>
                </c:pt>
                <c:pt idx="453">
                  <c:v>1.33580407485796</c:v>
                </c:pt>
                <c:pt idx="454">
                  <c:v>1.33553337570641</c:v>
                </c:pt>
                <c:pt idx="455">
                  <c:v>1.335269672806499</c:v>
                </c:pt>
                <c:pt idx="456">
                  <c:v>1.335013040347054</c:v>
                </c:pt>
                <c:pt idx="457">
                  <c:v>1.334763551782063</c:v>
                </c:pt>
                <c:pt idx="458">
                  <c:v>1.334521279832436</c:v>
                </c:pt>
                <c:pt idx="459">
                  <c:v>1.334286296487752</c:v>
                </c:pt>
                <c:pt idx="460">
                  <c:v>1.334058673008001</c:v>
                </c:pt>
                <c:pt idx="461">
                  <c:v>1.333838479925341</c:v>
                </c:pt>
                <c:pt idx="462">
                  <c:v>1.333625787045849</c:v>
                </c:pt>
                <c:pt idx="463">
                  <c:v>1.33342066345127</c:v>
                </c:pt>
                <c:pt idx="464">
                  <c:v>1.333223177500754</c:v>
                </c:pt>
                <c:pt idx="465">
                  <c:v>1.333033396832624</c:v>
                </c:pt>
                <c:pt idx="466">
                  <c:v>1.332851388366118</c:v>
                </c:pt>
                <c:pt idx="467">
                  <c:v>1.332677218303133</c:v>
                </c:pt>
                <c:pt idx="468">
                  <c:v>1.332510952129981</c:v>
                </c:pt>
                <c:pt idx="469">
                  <c:v>1.332352654619141</c:v>
                </c:pt>
                <c:pt idx="470">
                  <c:v>1.332202389831002</c:v>
                </c:pt>
                <c:pt idx="471">
                  <c:v>1.33206022111561</c:v>
                </c:pt>
                <c:pt idx="472">
                  <c:v>1.331926211114425</c:v>
                </c:pt>
                <c:pt idx="473">
                  <c:v>1.331800421762098</c:v>
                </c:pt>
                <c:pt idx="474">
                  <c:v>1.331682914288138</c:v>
                </c:pt>
                <c:pt idx="475">
                  <c:v>1.33157374921875</c:v>
                </c:pt>
                <c:pt idx="476">
                  <c:v>1.331472986378544</c:v>
                </c:pt>
                <c:pt idx="477">
                  <c:v>1.331380684892282</c:v>
                </c:pt>
                <c:pt idx="478">
                  <c:v>1.331296903186645</c:v>
                </c:pt>
                <c:pt idx="479">
                  <c:v>1.331221698991968</c:v>
                </c:pt>
                <c:pt idx="480">
                  <c:v>1.331155129344002</c:v>
                </c:pt>
                <c:pt idx="481">
                  <c:v>1.331097250585638</c:v>
                </c:pt>
                <c:pt idx="482">
                  <c:v>1.3310481183687</c:v>
                </c:pt>
                <c:pt idx="483">
                  <c:v>1.331007787655647</c:v>
                </c:pt>
                <c:pt idx="484">
                  <c:v>1.330976312721362</c:v>
                </c:pt>
                <c:pt idx="485">
                  <c:v>1.330953747154874</c:v>
                </c:pt>
                <c:pt idx="486">
                  <c:v>1.330940143861126</c:v>
                </c:pt>
                <c:pt idx="487">
                  <c:v>1.330935555062711</c:v>
                </c:pt>
                <c:pt idx="488">
                  <c:v>1.33094003230163</c:v>
                </c:pt>
                <c:pt idx="489">
                  <c:v>1.330953626441041</c:v>
                </c:pt>
                <c:pt idx="490">
                  <c:v>1.330976387667</c:v>
                </c:pt>
                <c:pt idx="491">
                  <c:v>1.331008365490228</c:v>
                </c:pt>
                <c:pt idx="492">
                  <c:v>1.331049608747842</c:v>
                </c:pt>
                <c:pt idx="493">
                  <c:v>1.331100165605116</c:v>
                </c:pt>
                <c:pt idx="494">
                  <c:v>1.331160083557226</c:v>
                </c:pt>
                <c:pt idx="495">
                  <c:v>1.331229409431</c:v>
                </c:pt>
                <c:pt idx="496">
                  <c:v>1.33130818938667</c:v>
                </c:pt>
                <c:pt idx="497">
                  <c:v>1.33139646891962</c:v>
                </c:pt>
                <c:pt idx="498">
                  <c:v>1.331494292862109</c:v>
                </c:pt>
                <c:pt idx="499">
                  <c:v>1.331601705385146</c:v>
                </c:pt>
                <c:pt idx="500">
                  <c:v>1.33171875</c:v>
                </c:pt>
                <c:pt idx="501">
                  <c:v>1.331845469560177</c:v>
                </c:pt>
                <c:pt idx="502">
                  <c:v>1.331981906263067</c:v>
                </c:pt>
                <c:pt idx="503">
                  <c:v>1.332128101651708</c:v>
                </c:pt>
                <c:pt idx="504">
                  <c:v>1.33228409661653</c:v>
                </c:pt>
                <c:pt idx="505">
                  <c:v>1.332449931397126</c:v>
                </c:pt>
                <c:pt idx="506">
                  <c:v>1.332625645583974</c:v>
                </c:pt>
                <c:pt idx="507">
                  <c:v>1.33281127812021</c:v>
                </c:pt>
                <c:pt idx="508">
                  <c:v>1.333006867303357</c:v>
                </c:pt>
                <c:pt idx="509">
                  <c:v>1.333212450787097</c:v>
                </c:pt>
                <c:pt idx="510">
                  <c:v>1.333428065583</c:v>
                </c:pt>
                <c:pt idx="511">
                  <c:v>1.333653748062286</c:v>
                </c:pt>
                <c:pt idx="512">
                  <c:v>1.33388953395757</c:v>
                </c:pt>
                <c:pt idx="513">
                  <c:v>1.334135458364614</c:v>
                </c:pt>
                <c:pt idx="514">
                  <c:v>1.334391555744074</c:v>
                </c:pt>
                <c:pt idx="515">
                  <c:v>1.334657859923253</c:v>
                </c:pt>
                <c:pt idx="516">
                  <c:v>1.334934404097838</c:v>
                </c:pt>
                <c:pt idx="517">
                  <c:v>1.335221220833678</c:v>
                </c:pt>
                <c:pt idx="518">
                  <c:v>1.335518342068501</c:v>
                </c:pt>
                <c:pt idx="519">
                  <c:v>1.335825799113684</c:v>
                </c:pt>
                <c:pt idx="520">
                  <c:v>1.336143622656001</c:v>
                </c:pt>
                <c:pt idx="521">
                  <c:v>1.336471842759355</c:v>
                </c:pt>
                <c:pt idx="522">
                  <c:v>1.336810488866556</c:v>
                </c:pt>
                <c:pt idx="523">
                  <c:v>1.337159589801045</c:v>
                </c:pt>
                <c:pt idx="524">
                  <c:v>1.337519173768658</c:v>
                </c:pt>
                <c:pt idx="525">
                  <c:v>1.337889268359373</c:v>
                </c:pt>
                <c:pt idx="526">
                  <c:v>1.338269900549062</c:v>
                </c:pt>
                <c:pt idx="527">
                  <c:v>1.338661096701226</c:v>
                </c:pt>
                <c:pt idx="528">
                  <c:v>1.339062882568766</c:v>
                </c:pt>
                <c:pt idx="529">
                  <c:v>1.339475283295715</c:v>
                </c:pt>
                <c:pt idx="530">
                  <c:v>1.339898323419</c:v>
                </c:pt>
                <c:pt idx="531">
                  <c:v>1.340332026870186</c:v>
                </c:pt>
                <c:pt idx="532">
                  <c:v>1.340776416977218</c:v>
                </c:pt>
                <c:pt idx="533">
                  <c:v>1.341231516466192</c:v>
                </c:pt>
                <c:pt idx="534">
                  <c:v>1.341697347463082</c:v>
                </c:pt>
                <c:pt idx="535">
                  <c:v>1.342173931495503</c:v>
                </c:pt>
                <c:pt idx="536">
                  <c:v>1.342661289494444</c:v>
                </c:pt>
                <c:pt idx="537">
                  <c:v>1.343159441796057</c:v>
                </c:pt>
                <c:pt idx="538">
                  <c:v>1.343668408143349</c:v>
                </c:pt>
                <c:pt idx="539">
                  <c:v>1.344188207687984</c:v>
                </c:pt>
                <c:pt idx="540">
                  <c:v>1.344718858992</c:v>
                </c:pt>
                <c:pt idx="541">
                  <c:v>1.345260380029571</c:v>
                </c:pt>
                <c:pt idx="542">
                  <c:v>1.345812788188762</c:v>
                </c:pt>
                <c:pt idx="543">
                  <c:v>1.346376100273263</c:v>
                </c:pt>
                <c:pt idx="544">
                  <c:v>1.346950332504146</c:v>
                </c:pt>
                <c:pt idx="545">
                  <c:v>1.347535500521626</c:v>
                </c:pt>
                <c:pt idx="546">
                  <c:v>1.34813161938679</c:v>
                </c:pt>
                <c:pt idx="547">
                  <c:v>1.348738703583364</c:v>
                </c:pt>
                <c:pt idx="548">
                  <c:v>1.349356767019452</c:v>
                </c:pt>
                <c:pt idx="549">
                  <c:v>1.349985823029293</c:v>
                </c:pt>
                <c:pt idx="550">
                  <c:v>1.350625884375</c:v>
                </c:pt>
                <c:pt idx="551">
                  <c:v>1.351276963248322</c:v>
                </c:pt>
                <c:pt idx="552">
                  <c:v>1.351939071272386</c:v>
                </c:pt>
                <c:pt idx="553">
                  <c:v>1.35261221950345</c:v>
                </c:pt>
                <c:pt idx="554">
                  <c:v>1.353296418432648</c:v>
                </c:pt>
                <c:pt idx="555">
                  <c:v>1.353991677987748</c:v>
                </c:pt>
                <c:pt idx="556">
                  <c:v>1.354698007534894</c:v>
                </c:pt>
                <c:pt idx="557">
                  <c:v>1.355415415880353</c:v>
                </c:pt>
                <c:pt idx="558">
                  <c:v>1.35614391127228</c:v>
                </c:pt>
                <c:pt idx="559">
                  <c:v>1.356883501402442</c:v>
                </c:pt>
                <c:pt idx="560">
                  <c:v>1.357634193407998</c:v>
                </c:pt>
                <c:pt idx="561">
                  <c:v>1.358395993873233</c:v>
                </c:pt>
                <c:pt idx="562">
                  <c:v>1.359168908831292</c:v>
                </c:pt>
                <c:pt idx="563">
                  <c:v>1.35995294376596</c:v>
                </c:pt>
                <c:pt idx="564">
                  <c:v>1.360748103613395</c:v>
                </c:pt>
                <c:pt idx="565">
                  <c:v>1.361554392763874</c:v>
                </c:pt>
                <c:pt idx="566">
                  <c:v>1.362371815063558</c:v>
                </c:pt>
                <c:pt idx="567">
                  <c:v>1.363200373816224</c:v>
                </c:pt>
                <c:pt idx="568">
                  <c:v>1.364040071785024</c:v>
                </c:pt>
                <c:pt idx="569">
                  <c:v>1.364890911194231</c:v>
                </c:pt>
                <c:pt idx="570">
                  <c:v>1.365752893731001</c:v>
                </c:pt>
                <c:pt idx="571">
                  <c:v>1.3666260205471</c:v>
                </c:pt>
                <c:pt idx="572">
                  <c:v>1.367510292260673</c:v>
                </c:pt>
                <c:pt idx="573">
                  <c:v>1.368405708957988</c:v>
                </c:pt>
                <c:pt idx="574">
                  <c:v>1.369312270195178</c:v>
                </c:pt>
                <c:pt idx="575">
                  <c:v>1.370229975</c:v>
                </c:pt>
                <c:pt idx="576">
                  <c:v>1.371158821873585</c:v>
                </c:pt>
                <c:pt idx="577">
                  <c:v>1.372098808792172</c:v>
                </c:pt>
                <c:pt idx="578">
                  <c:v>1.373049933208886</c:v>
                </c:pt>
                <c:pt idx="579">
                  <c:v>1.37401219205546</c:v>
                </c:pt>
                <c:pt idx="580">
                  <c:v>1.374985581744001</c:v>
                </c:pt>
                <c:pt idx="581">
                  <c:v>1.37597009816873</c:v>
                </c:pt>
                <c:pt idx="582">
                  <c:v>1.37696573670774</c:v>
                </c:pt>
                <c:pt idx="583">
                  <c:v>1.377972492224737</c:v>
                </c:pt>
                <c:pt idx="584">
                  <c:v>1.378990359070802</c:v>
                </c:pt>
                <c:pt idx="585">
                  <c:v>1.380019331086127</c:v>
                </c:pt>
                <c:pt idx="586">
                  <c:v>1.381059401601768</c:v>
                </c:pt>
                <c:pt idx="587">
                  <c:v>1.382110563441404</c:v>
                </c:pt>
                <c:pt idx="588">
                  <c:v>1.383172808923071</c:v>
                </c:pt>
                <c:pt idx="589">
                  <c:v>1.384246129860932</c:v>
                </c:pt>
                <c:pt idx="590">
                  <c:v>1.385330517567</c:v>
                </c:pt>
                <c:pt idx="591">
                  <c:v>1.386425962852918</c:v>
                </c:pt>
                <c:pt idx="592">
                  <c:v>1.387532456031683</c:v>
                </c:pt>
                <c:pt idx="593">
                  <c:v>1.388649986919406</c:v>
                </c:pt>
                <c:pt idx="594">
                  <c:v>1.389778544837066</c:v>
                </c:pt>
                <c:pt idx="595">
                  <c:v>1.39091811861225</c:v>
                </c:pt>
                <c:pt idx="596">
                  <c:v>1.39206869658091</c:v>
                </c:pt>
                <c:pt idx="597">
                  <c:v>1.393230266589109</c:v>
                </c:pt>
                <c:pt idx="598">
                  <c:v>1.394402815994774</c:v>
                </c:pt>
                <c:pt idx="599">
                  <c:v>1.395586331669438</c:v>
                </c:pt>
                <c:pt idx="600">
                  <c:v>1.3967808</c:v>
                </c:pt>
                <c:pt idx="601">
                  <c:v>1.397986206890467</c:v>
                </c:pt>
                <c:pt idx="602">
                  <c:v>1.39920253776371</c:v>
                </c:pt>
                <c:pt idx="603">
                  <c:v>1.400429777563193</c:v>
                </c:pt>
                <c:pt idx="604">
                  <c:v>1.40166791075477</c:v>
                </c:pt>
                <c:pt idx="605">
                  <c:v>1.402916921328376</c:v>
                </c:pt>
                <c:pt idx="606">
                  <c:v>1.404176792799812</c:v>
                </c:pt>
                <c:pt idx="607">
                  <c:v>1.405447508212498</c:v>
                </c:pt>
                <c:pt idx="608">
                  <c:v>1.406729050139174</c:v>
                </c:pt>
                <c:pt idx="609">
                  <c:v>1.408021400683787</c:v>
                </c:pt>
                <c:pt idx="610">
                  <c:v>1.409324541482998</c:v>
                </c:pt>
                <c:pt idx="611">
                  <c:v>1.410638453708176</c:v>
                </c:pt>
                <c:pt idx="612">
                  <c:v>1.411963118067008</c:v>
                </c:pt>
                <c:pt idx="613">
                  <c:v>1.413298514805304</c:v>
                </c:pt>
                <c:pt idx="614">
                  <c:v>1.414644623708714</c:v>
                </c:pt>
                <c:pt idx="615">
                  <c:v>1.4160014241045</c:v>
                </c:pt>
                <c:pt idx="616">
                  <c:v>1.417368894863278</c:v>
                </c:pt>
                <c:pt idx="617">
                  <c:v>1.418747014400768</c:v>
                </c:pt>
                <c:pt idx="618">
                  <c:v>1.420135760679541</c:v>
                </c:pt>
                <c:pt idx="619">
                  <c:v>1.421535111210776</c:v>
                </c:pt>
                <c:pt idx="620">
                  <c:v>1.422945043056</c:v>
                </c:pt>
                <c:pt idx="621">
                  <c:v>1.424365532828845</c:v>
                </c:pt>
                <c:pt idx="622">
                  <c:v>1.425796556696794</c:v>
                </c:pt>
                <c:pt idx="623">
                  <c:v>1.427238090382931</c:v>
                </c:pt>
                <c:pt idx="624">
                  <c:v>1.428690109167698</c:v>
                </c:pt>
                <c:pt idx="625">
                  <c:v>1.430152587890625</c:v>
                </c:pt>
                <c:pt idx="626">
                  <c:v>1.4316255009521</c:v>
                </c:pt>
                <c:pt idx="627">
                  <c:v>1.433108822315116</c:v>
                </c:pt>
                <c:pt idx="628">
                  <c:v>1.434602525507006</c:v>
                </c:pt>
                <c:pt idx="629">
                  <c:v>1.436106583621206</c:v>
                </c:pt>
                <c:pt idx="630">
                  <c:v>1.437620969319</c:v>
                </c:pt>
                <c:pt idx="631">
                  <c:v>1.439145654831274</c:v>
                </c:pt>
                <c:pt idx="632">
                  <c:v>1.440680611960258</c:v>
                </c:pt>
                <c:pt idx="633">
                  <c:v>1.442225812081282</c:v>
                </c:pt>
                <c:pt idx="634">
                  <c:v>1.443781226144522</c:v>
                </c:pt>
                <c:pt idx="635">
                  <c:v>1.445346824676752</c:v>
                </c:pt>
                <c:pt idx="636">
                  <c:v>1.446922577783086</c:v>
                </c:pt>
                <c:pt idx="637">
                  <c:v>1.448508455148745</c:v>
                </c:pt>
                <c:pt idx="638">
                  <c:v>1.45010442604079</c:v>
                </c:pt>
                <c:pt idx="639">
                  <c:v>1.451710459309872</c:v>
                </c:pt>
                <c:pt idx="640">
                  <c:v>1.453326523392</c:v>
                </c:pt>
                <c:pt idx="641">
                  <c:v>1.454952586310264</c:v>
                </c:pt>
                <c:pt idx="642">
                  <c:v>1.456588615676603</c:v>
                </c:pt>
                <c:pt idx="643">
                  <c:v>1.458234578693552</c:v>
                </c:pt>
                <c:pt idx="644">
                  <c:v>1.459890442155983</c:v>
                </c:pt>
                <c:pt idx="645">
                  <c:v>1.461556172452874</c:v>
                </c:pt>
                <c:pt idx="646">
                  <c:v>1.463231735569028</c:v>
                </c:pt>
                <c:pt idx="647">
                  <c:v>1.464917097086855</c:v>
                </c:pt>
                <c:pt idx="648">
                  <c:v>1.466612222188093</c:v>
                </c:pt>
                <c:pt idx="649">
                  <c:v>1.468317075655584</c:v>
                </c:pt>
                <c:pt idx="650">
                  <c:v>1.470031621875</c:v>
                </c:pt>
                <c:pt idx="651">
                  <c:v>1.471755824836614</c:v>
                </c:pt>
                <c:pt idx="652">
                  <c:v>1.473489648137025</c:v>
                </c:pt>
                <c:pt idx="653">
                  <c:v>1.47523305498094</c:v>
                </c:pt>
                <c:pt idx="654">
                  <c:v>1.47698600818289</c:v>
                </c:pt>
                <c:pt idx="655">
                  <c:v>1.478748470169</c:v>
                </c:pt>
                <c:pt idx="656">
                  <c:v>1.480520402978734</c:v>
                </c:pt>
                <c:pt idx="657">
                  <c:v>1.482301768266643</c:v>
                </c:pt>
                <c:pt idx="658">
                  <c:v>1.484092527304117</c:v>
                </c:pt>
                <c:pt idx="659">
                  <c:v>1.48589264098113</c:v>
                </c:pt>
                <c:pt idx="660">
                  <c:v>1.487702069808</c:v>
                </c:pt>
                <c:pt idx="661">
                  <c:v>1.489520773917119</c:v>
                </c:pt>
                <c:pt idx="662">
                  <c:v>1.49134871306473</c:v>
                </c:pt>
                <c:pt idx="663">
                  <c:v>1.49318584663265</c:v>
                </c:pt>
                <c:pt idx="664">
                  <c:v>1.495032133630034</c:v>
                </c:pt>
                <c:pt idx="665">
                  <c:v>1.496887532695126</c:v>
                </c:pt>
                <c:pt idx="666">
                  <c:v>1.498752002096998</c:v>
                </c:pt>
                <c:pt idx="667">
                  <c:v>1.500625499737312</c:v>
                </c:pt>
                <c:pt idx="668">
                  <c:v>1.502507983152062</c:v>
                </c:pt>
                <c:pt idx="669">
                  <c:v>1.504399409513321</c:v>
                </c:pt>
                <c:pt idx="670">
                  <c:v>1.506299735630998</c:v>
                </c:pt>
                <c:pt idx="671">
                  <c:v>1.50820891795459</c:v>
                </c:pt>
                <c:pt idx="672">
                  <c:v>1.510126912574913</c:v>
                </c:pt>
                <c:pt idx="673">
                  <c:v>1.512053675225878</c:v>
                </c:pt>
                <c:pt idx="674">
                  <c:v>1.51398916128622</c:v>
                </c:pt>
                <c:pt idx="675">
                  <c:v>1.51593332578125</c:v>
                </c:pt>
                <c:pt idx="676">
                  <c:v>1.517886123384622</c:v>
                </c:pt>
                <c:pt idx="677">
                  <c:v>1.519847508420062</c:v>
                </c:pt>
                <c:pt idx="678">
                  <c:v>1.521817434863127</c:v>
                </c:pt>
                <c:pt idx="679">
                  <c:v>1.523795856342948</c:v>
                </c:pt>
                <c:pt idx="680">
                  <c:v>1.525782726144</c:v>
                </c:pt>
                <c:pt idx="681">
                  <c:v>1.527777997207818</c:v>
                </c:pt>
                <c:pt idx="682">
                  <c:v>1.529781622134778</c:v>
                </c:pt>
                <c:pt idx="683">
                  <c:v>1.531793553185826</c:v>
                </c:pt>
                <c:pt idx="684">
                  <c:v>1.53381374228424</c:v>
                </c:pt>
                <c:pt idx="685">
                  <c:v>1.535842141017375</c:v>
                </c:pt>
                <c:pt idx="686">
                  <c:v>1.537878700638406</c:v>
                </c:pt>
                <c:pt idx="687">
                  <c:v>1.539923372068088</c:v>
                </c:pt>
                <c:pt idx="688">
                  <c:v>1.54197610589651</c:v>
                </c:pt>
                <c:pt idx="689">
                  <c:v>1.544036852384818</c:v>
                </c:pt>
                <c:pt idx="690">
                  <c:v>1.546105561467002</c:v>
                </c:pt>
                <c:pt idx="691">
                  <c:v>1.54818218275161</c:v>
                </c:pt>
                <c:pt idx="692">
                  <c:v>1.550266665523523</c:v>
                </c:pt>
                <c:pt idx="693">
                  <c:v>1.552358958745697</c:v>
                </c:pt>
                <c:pt idx="694">
                  <c:v>1.554459011060906</c:v>
                </c:pt>
                <c:pt idx="695">
                  <c:v>1.5565667707935</c:v>
                </c:pt>
                <c:pt idx="696">
                  <c:v>1.558682185951152</c:v>
                </c:pt>
                <c:pt idx="697">
                  <c:v>1.5608052042266</c:v>
                </c:pt>
                <c:pt idx="698">
                  <c:v>1.562935772999412</c:v>
                </c:pt>
                <c:pt idx="699">
                  <c:v>1.565073839337728</c:v>
                </c:pt>
                <c:pt idx="700">
                  <c:v>1.56721935</c:v>
                </c:pt>
                <c:pt idx="701">
                  <c:v>1.569372251436758</c:v>
                </c:pt>
                <c:pt idx="702">
                  <c:v>1.571532489792346</c:v>
                </c:pt>
                <c:pt idx="703">
                  <c:v>1.573700010906685</c:v>
                </c:pt>
                <c:pt idx="704">
                  <c:v>1.57587476031701</c:v>
                </c:pt>
                <c:pt idx="705">
                  <c:v>1.578056683259625</c:v>
                </c:pt>
                <c:pt idx="706">
                  <c:v>1.580245724671657</c:v>
                </c:pt>
                <c:pt idx="707">
                  <c:v>1.58244182919279</c:v>
                </c:pt>
                <c:pt idx="708">
                  <c:v>1.584644941167038</c:v>
                </c:pt>
                <c:pt idx="709">
                  <c:v>1.586855004644477</c:v>
                </c:pt>
                <c:pt idx="710">
                  <c:v>1.589071963383</c:v>
                </c:pt>
                <c:pt idx="711">
                  <c:v>1.591295760850066</c:v>
                </c:pt>
                <c:pt idx="712">
                  <c:v>1.593526340224447</c:v>
                </c:pt>
                <c:pt idx="713">
                  <c:v>1.595763644397993</c:v>
                </c:pt>
                <c:pt idx="714">
                  <c:v>1.598007615977354</c:v>
                </c:pt>
                <c:pt idx="715">
                  <c:v>1.60025819728575</c:v>
                </c:pt>
                <c:pt idx="716">
                  <c:v>1.60251533036472</c:v>
                </c:pt>
                <c:pt idx="717">
                  <c:v>1.60477895697586</c:v>
                </c:pt>
                <c:pt idx="718">
                  <c:v>1.607049018602581</c:v>
                </c:pt>
                <c:pt idx="719">
                  <c:v>1.609325456451866</c:v>
                </c:pt>
                <c:pt idx="720">
                  <c:v>1.611608211456</c:v>
                </c:pt>
                <c:pt idx="721">
                  <c:v>1.613897224274335</c:v>
                </c:pt>
                <c:pt idx="722">
                  <c:v>1.616192435295034</c:v>
                </c:pt>
                <c:pt idx="723">
                  <c:v>1.618493784636824</c:v>
                </c:pt>
                <c:pt idx="724">
                  <c:v>1.620801212150738</c:v>
                </c:pt>
                <c:pt idx="725">
                  <c:v>1.623114657421874</c:v>
                </c:pt>
                <c:pt idx="726">
                  <c:v>1.625434059771142</c:v>
                </c:pt>
                <c:pt idx="727">
                  <c:v>1.627759358257006</c:v>
                </c:pt>
                <c:pt idx="728">
                  <c:v>1.630090491677246</c:v>
                </c:pt>
                <c:pt idx="729">
                  <c:v>1.632427398570694</c:v>
                </c:pt>
                <c:pt idx="730">
                  <c:v>1.634770017219</c:v>
                </c:pt>
                <c:pt idx="731">
                  <c:v>1.637118285648364</c:v>
                </c:pt>
                <c:pt idx="732">
                  <c:v>1.639472141631301</c:v>
                </c:pt>
                <c:pt idx="733">
                  <c:v>1.641831522688372</c:v>
                </c:pt>
                <c:pt idx="734">
                  <c:v>1.644196366089962</c:v>
                </c:pt>
                <c:pt idx="735">
                  <c:v>1.646566608858</c:v>
                </c:pt>
                <c:pt idx="736">
                  <c:v>1.648942187767728</c:v>
                </c:pt>
                <c:pt idx="737">
                  <c:v>1.651323039349435</c:v>
                </c:pt>
                <c:pt idx="738">
                  <c:v>1.653709099890229</c:v>
                </c:pt>
                <c:pt idx="739">
                  <c:v>1.656100305435764</c:v>
                </c:pt>
                <c:pt idx="740">
                  <c:v>1.658496591792</c:v>
                </c:pt>
                <c:pt idx="741">
                  <c:v>1.660897894526954</c:v>
                </c:pt>
                <c:pt idx="742">
                  <c:v>1.663304148972442</c:v>
                </c:pt>
                <c:pt idx="743">
                  <c:v>1.665715290225842</c:v>
                </c:pt>
                <c:pt idx="744">
                  <c:v>1.668131253151826</c:v>
                </c:pt>
                <c:pt idx="745">
                  <c:v>1.670551972384125</c:v>
                </c:pt>
                <c:pt idx="746">
                  <c:v>1.67297738232727</c:v>
                </c:pt>
                <c:pt idx="747">
                  <c:v>1.675407417158345</c:v>
                </c:pt>
                <c:pt idx="748">
                  <c:v>1.677842010828735</c:v>
                </c:pt>
                <c:pt idx="749">
                  <c:v>1.680281097065873</c:v>
                </c:pt>
                <c:pt idx="750">
                  <c:v>1.682724609374998</c:v>
                </c:pt>
                <c:pt idx="751">
                  <c:v>1.685172481040902</c:v>
                </c:pt>
                <c:pt idx="752">
                  <c:v>1.687624645129645</c:v>
                </c:pt>
                <c:pt idx="753">
                  <c:v>1.690081034490432</c:v>
                </c:pt>
                <c:pt idx="754">
                  <c:v>1.69254158175713</c:v>
                </c:pt>
                <c:pt idx="755">
                  <c:v>1.69500621935025</c:v>
                </c:pt>
                <c:pt idx="756">
                  <c:v>1.697474879478574</c:v>
                </c:pt>
                <c:pt idx="757">
                  <c:v>1.699947494140934</c:v>
                </c:pt>
                <c:pt idx="758">
                  <c:v>1.702423995127955</c:v>
                </c:pt>
                <c:pt idx="759">
                  <c:v>1.704904314023822</c:v>
                </c:pt>
                <c:pt idx="760">
                  <c:v>1.707388382207998</c:v>
                </c:pt>
                <c:pt idx="761">
                  <c:v>1.709876130857011</c:v>
                </c:pt>
                <c:pt idx="762">
                  <c:v>1.712367490946171</c:v>
                </c:pt>
                <c:pt idx="763">
                  <c:v>1.71486239325134</c:v>
                </c:pt>
                <c:pt idx="764">
                  <c:v>1.717360768350672</c:v>
                </c:pt>
                <c:pt idx="765">
                  <c:v>1.719862546626375</c:v>
                </c:pt>
                <c:pt idx="766">
                  <c:v>1.722367658266438</c:v>
                </c:pt>
                <c:pt idx="767">
                  <c:v>1.724876033266403</c:v>
                </c:pt>
                <c:pt idx="768">
                  <c:v>1.727387601431102</c:v>
                </c:pt>
                <c:pt idx="769">
                  <c:v>1.729902292376408</c:v>
                </c:pt>
                <c:pt idx="770">
                  <c:v>1.732420035531</c:v>
                </c:pt>
                <c:pt idx="771">
                  <c:v>1.73494076013808</c:v>
                </c:pt>
                <c:pt idx="772">
                  <c:v>1.737464395257149</c:v>
                </c:pt>
                <c:pt idx="773">
                  <c:v>1.73999086976577</c:v>
                </c:pt>
                <c:pt idx="774">
                  <c:v>1.742520112361258</c:v>
                </c:pt>
                <c:pt idx="775">
                  <c:v>1.7450520515625</c:v>
                </c:pt>
                <c:pt idx="776">
                  <c:v>1.747586615711661</c:v>
                </c:pt>
                <c:pt idx="777">
                  <c:v>1.750123732975952</c:v>
                </c:pt>
                <c:pt idx="778">
                  <c:v>1.752663331349366</c:v>
                </c:pt>
                <c:pt idx="779">
                  <c:v>1.755205338654439</c:v>
                </c:pt>
                <c:pt idx="780">
                  <c:v>1.757749682543997</c:v>
                </c:pt>
                <c:pt idx="781">
                  <c:v>1.760296290502907</c:v>
                </c:pt>
                <c:pt idx="782">
                  <c:v>1.76284508984982</c:v>
                </c:pt>
                <c:pt idx="783">
                  <c:v>1.765396007738916</c:v>
                </c:pt>
                <c:pt idx="784">
                  <c:v>1.767948971161682</c:v>
                </c:pt>
                <c:pt idx="785">
                  <c:v>1.770503906948626</c:v>
                </c:pt>
                <c:pt idx="786">
                  <c:v>1.773060741771046</c:v>
                </c:pt>
                <c:pt idx="787">
                  <c:v>1.77561940214278</c:v>
                </c:pt>
                <c:pt idx="788">
                  <c:v>1.77817981442195</c:v>
                </c:pt>
                <c:pt idx="789">
                  <c:v>1.780741904812711</c:v>
                </c:pt>
                <c:pt idx="790">
                  <c:v>1.783305599367</c:v>
                </c:pt>
                <c:pt idx="791">
                  <c:v>1.7858708239863</c:v>
                </c:pt>
                <c:pt idx="792">
                  <c:v>1.788437504423365</c:v>
                </c:pt>
                <c:pt idx="793">
                  <c:v>1.791005566283987</c:v>
                </c:pt>
                <c:pt idx="794">
                  <c:v>1.793574935028746</c:v>
                </c:pt>
                <c:pt idx="795">
                  <c:v>1.796145535974752</c:v>
                </c:pt>
                <c:pt idx="796">
                  <c:v>1.79871729429739</c:v>
                </c:pt>
                <c:pt idx="797">
                  <c:v>1.80129013503209</c:v>
                </c:pt>
                <c:pt idx="798">
                  <c:v>1.803863983076054</c:v>
                </c:pt>
                <c:pt idx="799">
                  <c:v>1.806438763190018</c:v>
                </c:pt>
                <c:pt idx="800">
                  <c:v>1.809014399999998</c:v>
                </c:pt>
                <c:pt idx="801">
                  <c:v>1.811590817999045</c:v>
                </c:pt>
                <c:pt idx="802">
                  <c:v>1.814167941548988</c:v>
                </c:pt>
                <c:pt idx="803">
                  <c:v>1.816745694882175</c:v>
                </c:pt>
                <c:pt idx="804">
                  <c:v>1.819324002103248</c:v>
                </c:pt>
                <c:pt idx="805">
                  <c:v>1.821902787190873</c:v>
                </c:pt>
                <c:pt idx="806">
                  <c:v>1.824481973999494</c:v>
                </c:pt>
                <c:pt idx="807">
                  <c:v>1.827061486261078</c:v>
                </c:pt>
                <c:pt idx="808">
                  <c:v>1.829641247586876</c:v>
                </c:pt>
                <c:pt idx="809">
                  <c:v>1.832221181469166</c:v>
                </c:pt>
                <c:pt idx="810">
                  <c:v>1.834801211282999</c:v>
                </c:pt>
                <c:pt idx="811">
                  <c:v>1.837381260287956</c:v>
                </c:pt>
                <c:pt idx="812">
                  <c:v>1.839961251629887</c:v>
                </c:pt>
                <c:pt idx="813">
                  <c:v>1.842541108342684</c:v>
                </c:pt>
                <c:pt idx="814">
                  <c:v>1.845120753349992</c:v>
                </c:pt>
                <c:pt idx="815">
                  <c:v>1.847700109467</c:v>
                </c:pt>
                <c:pt idx="816">
                  <c:v>1.850279099402158</c:v>
                </c:pt>
                <c:pt idx="817">
                  <c:v>1.852857645758948</c:v>
                </c:pt>
                <c:pt idx="818">
                  <c:v>1.855435671037622</c:v>
                </c:pt>
                <c:pt idx="819">
                  <c:v>1.858013097636956</c:v>
                </c:pt>
                <c:pt idx="820">
                  <c:v>1.860589847856</c:v>
                </c:pt>
                <c:pt idx="821">
                  <c:v>1.863165843895826</c:v>
                </c:pt>
                <c:pt idx="822">
                  <c:v>1.865741007861275</c:v>
                </c:pt>
                <c:pt idx="823">
                  <c:v>1.868315261762716</c:v>
                </c:pt>
                <c:pt idx="824">
                  <c:v>1.87088852751778</c:v>
                </c:pt>
                <c:pt idx="825">
                  <c:v>1.873460726953125</c:v>
                </c:pt>
                <c:pt idx="826">
                  <c:v>1.876031781806182</c:v>
                </c:pt>
                <c:pt idx="827">
                  <c:v>1.878601613726896</c:v>
                </c:pt>
                <c:pt idx="828">
                  <c:v>1.881170144279485</c:v>
                </c:pt>
                <c:pt idx="829">
                  <c:v>1.883737294944183</c:v>
                </c:pt>
                <c:pt idx="830">
                  <c:v>1.886302987119</c:v>
                </c:pt>
                <c:pt idx="831">
                  <c:v>1.888867142121454</c:v>
                </c:pt>
                <c:pt idx="832">
                  <c:v>1.891429681190337</c:v>
                </c:pt>
                <c:pt idx="833">
                  <c:v>1.893990525487462</c:v>
                </c:pt>
                <c:pt idx="834">
                  <c:v>1.896549596099402</c:v>
                </c:pt>
                <c:pt idx="835">
                  <c:v>1.89910681403925</c:v>
                </c:pt>
                <c:pt idx="836">
                  <c:v>1.901662100248366</c:v>
                </c:pt>
                <c:pt idx="837">
                  <c:v>1.904215375598126</c:v>
                </c:pt>
                <c:pt idx="838">
                  <c:v>1.906766560891671</c:v>
                </c:pt>
                <c:pt idx="839">
                  <c:v>1.909315576865655</c:v>
                </c:pt>
                <c:pt idx="840">
                  <c:v>1.911862344192</c:v>
                </c:pt>
                <c:pt idx="841">
                  <c:v>1.914406783479643</c:v>
                </c:pt>
                <c:pt idx="842">
                  <c:v>1.916948815276284</c:v>
                </c:pt>
                <c:pt idx="843">
                  <c:v>1.919488360070131</c:v>
                </c:pt>
                <c:pt idx="844">
                  <c:v>1.922025338291666</c:v>
                </c:pt>
                <c:pt idx="845">
                  <c:v>1.924559670315375</c:v>
                </c:pt>
                <c:pt idx="846">
                  <c:v>1.92709127646151</c:v>
                </c:pt>
                <c:pt idx="847">
                  <c:v>1.929620076997834</c:v>
                </c:pt>
                <c:pt idx="848">
                  <c:v>1.932145992141375</c:v>
                </c:pt>
                <c:pt idx="849">
                  <c:v>1.934668942060163</c:v>
                </c:pt>
                <c:pt idx="850">
                  <c:v>1.937188846875001</c:v>
                </c:pt>
                <c:pt idx="851">
                  <c:v>1.939705626661192</c:v>
                </c:pt>
                <c:pt idx="852">
                  <c:v>1.942219201450308</c:v>
                </c:pt>
                <c:pt idx="853">
                  <c:v>1.94472949123192</c:v>
                </c:pt>
                <c:pt idx="854">
                  <c:v>1.94723641595537</c:v>
                </c:pt>
                <c:pt idx="855">
                  <c:v>1.9497398955315</c:v>
                </c:pt>
                <c:pt idx="856">
                  <c:v>1.952239849834414</c:v>
                </c:pt>
                <c:pt idx="857">
                  <c:v>1.954736198703224</c:v>
                </c:pt>
                <c:pt idx="858">
                  <c:v>1.9572288619438</c:v>
                </c:pt>
                <c:pt idx="859">
                  <c:v>1.959717759330513</c:v>
                </c:pt>
                <c:pt idx="860">
                  <c:v>1.962202810608002</c:v>
                </c:pt>
                <c:pt idx="861">
                  <c:v>1.964683935492903</c:v>
                </c:pt>
                <c:pt idx="862">
                  <c:v>1.96716105367561</c:v>
                </c:pt>
                <c:pt idx="863">
                  <c:v>1.969634084822029</c:v>
                </c:pt>
                <c:pt idx="864">
                  <c:v>1.972102948575316</c:v>
                </c:pt>
                <c:pt idx="865">
                  <c:v>1.974567564557628</c:v>
                </c:pt>
                <c:pt idx="866">
                  <c:v>1.977027852371878</c:v>
                </c:pt>
                <c:pt idx="867">
                  <c:v>1.979483731603494</c:v>
                </c:pt>
                <c:pt idx="868">
                  <c:v>1.981935121822143</c:v>
                </c:pt>
                <c:pt idx="869">
                  <c:v>1.984381942583503</c:v>
                </c:pt>
                <c:pt idx="870">
                  <c:v>1.986824113431</c:v>
                </c:pt>
                <c:pt idx="871">
                  <c:v>1.98926155389757</c:v>
                </c:pt>
                <c:pt idx="872">
                  <c:v>1.991694183507394</c:v>
                </c:pt>
                <c:pt idx="873">
                  <c:v>1.99412192177766</c:v>
                </c:pt>
                <c:pt idx="874">
                  <c:v>1.996544688220297</c:v>
                </c:pt>
                <c:pt idx="875">
                  <c:v>1.998962402343751</c:v>
                </c:pt>
                <c:pt idx="876">
                  <c:v>2.0013749836547</c:v>
                </c:pt>
                <c:pt idx="877">
                  <c:v>2.003782351659841</c:v>
                </c:pt>
                <c:pt idx="878">
                  <c:v>2.006184425867605</c:v>
                </c:pt>
                <c:pt idx="879">
                  <c:v>2.008581125789933</c:v>
                </c:pt>
                <c:pt idx="880">
                  <c:v>2.010972370944</c:v>
                </c:pt>
                <c:pt idx="881">
                  <c:v>2.013358080853999</c:v>
                </c:pt>
                <c:pt idx="882">
                  <c:v>2.015738175052858</c:v>
                </c:pt>
                <c:pt idx="883">
                  <c:v>2.018112573084007</c:v>
                </c:pt>
                <c:pt idx="884">
                  <c:v>2.020481194503119</c:v>
                </c:pt>
                <c:pt idx="885">
                  <c:v>2.022843958879874</c:v>
                </c:pt>
                <c:pt idx="886">
                  <c:v>2.025200785799686</c:v>
                </c:pt>
                <c:pt idx="887">
                  <c:v>2.027551594865474</c:v>
                </c:pt>
                <c:pt idx="888">
                  <c:v>2.029896305699389</c:v>
                </c:pt>
                <c:pt idx="889">
                  <c:v>2.032234837944599</c:v>
                </c:pt>
                <c:pt idx="890">
                  <c:v>2.034567111267</c:v>
                </c:pt>
                <c:pt idx="891">
                  <c:v>2.036893045356988</c:v>
                </c:pt>
                <c:pt idx="892">
                  <c:v>2.039212559931203</c:v>
                </c:pt>
                <c:pt idx="893">
                  <c:v>2.041525574734276</c:v>
                </c:pt>
                <c:pt idx="894">
                  <c:v>2.043832009540586</c:v>
                </c:pt>
                <c:pt idx="895">
                  <c:v>2.046131784156003</c:v>
                </c:pt>
                <c:pt idx="896">
                  <c:v>2.048424818419633</c:v>
                </c:pt>
                <c:pt idx="897">
                  <c:v>2.05071103220558</c:v>
                </c:pt>
                <c:pt idx="898">
                  <c:v>2.052990345424694</c:v>
                </c:pt>
                <c:pt idx="899">
                  <c:v>2.055262678026308</c:v>
                </c:pt>
                <c:pt idx="900">
                  <c:v>2.057527950000001</c:v>
                </c:pt>
                <c:pt idx="901">
                  <c:v>2.059786081377341</c:v>
                </c:pt>
                <c:pt idx="902">
                  <c:v>2.062036992233627</c:v>
                </c:pt>
                <c:pt idx="903">
                  <c:v>2.064280602689665</c:v>
                </c:pt>
                <c:pt idx="904">
                  <c:v>2.06651683291349</c:v>
                </c:pt>
                <c:pt idx="905">
                  <c:v>2.068745603122123</c:v>
                </c:pt>
                <c:pt idx="906">
                  <c:v>2.070966833583334</c:v>
                </c:pt>
                <c:pt idx="907">
                  <c:v>2.073180444617372</c:v>
                </c:pt>
                <c:pt idx="908">
                  <c:v>2.075386356598718</c:v>
                </c:pt>
                <c:pt idx="909">
                  <c:v>2.077584489957858</c:v>
                </c:pt>
                <c:pt idx="910">
                  <c:v>2.079774765183</c:v>
                </c:pt>
                <c:pt idx="911">
                  <c:v>2.081957102821846</c:v>
                </c:pt>
                <c:pt idx="912">
                  <c:v>2.084131423483331</c:v>
                </c:pt>
                <c:pt idx="913">
                  <c:v>2.08629764783938</c:v>
                </c:pt>
                <c:pt idx="914">
                  <c:v>2.088455696626634</c:v>
                </c:pt>
                <c:pt idx="915">
                  <c:v>2.090605490648223</c:v>
                </c:pt>
                <c:pt idx="916">
                  <c:v>2.092746950775598</c:v>
                </c:pt>
                <c:pt idx="917">
                  <c:v>2.094879997950037</c:v>
                </c:pt>
                <c:pt idx="918">
                  <c:v>2.097004553184662</c:v>
                </c:pt>
                <c:pt idx="919">
                  <c:v>2.099120537566048</c:v>
                </c:pt>
                <c:pt idx="920">
                  <c:v>2.101227872256003</c:v>
                </c:pt>
                <c:pt idx="921">
                  <c:v>2.10332647849332</c:v>
                </c:pt>
                <c:pt idx="922">
                  <c:v>2.105416277595518</c:v>
                </c:pt>
                <c:pt idx="923">
                  <c:v>2.107497190960604</c:v>
                </c:pt>
                <c:pt idx="924">
                  <c:v>2.109569140068818</c:v>
                </c:pt>
                <c:pt idx="925">
                  <c:v>2.111632046484375</c:v>
                </c:pt>
                <c:pt idx="926">
                  <c:v>2.113685831857222</c:v>
                </c:pt>
                <c:pt idx="927">
                  <c:v>2.115730417924786</c:v>
                </c:pt>
                <c:pt idx="928">
                  <c:v>2.117765726513724</c:v>
                </c:pt>
                <c:pt idx="929">
                  <c:v>2.119791679541675</c:v>
                </c:pt>
                <c:pt idx="930">
                  <c:v>2.121808199018996</c:v>
                </c:pt>
                <c:pt idx="931">
                  <c:v>2.123815207050545</c:v>
                </c:pt>
                <c:pt idx="932">
                  <c:v>2.125812625837378</c:v>
                </c:pt>
                <c:pt idx="933">
                  <c:v>2.127800377678555</c:v>
                </c:pt>
                <c:pt idx="934">
                  <c:v>2.129778384972842</c:v>
                </c:pt>
                <c:pt idx="935">
                  <c:v>2.1317465702205</c:v>
                </c:pt>
                <c:pt idx="936">
                  <c:v>2.13370485602501</c:v>
                </c:pt>
                <c:pt idx="937">
                  <c:v>2.135653165094812</c:v>
                </c:pt>
                <c:pt idx="938">
                  <c:v>2.137591420245109</c:v>
                </c:pt>
                <c:pt idx="939">
                  <c:v>2.139519544399544</c:v>
                </c:pt>
                <c:pt idx="940">
                  <c:v>2.141437460592001</c:v>
                </c:pt>
                <c:pt idx="941">
                  <c:v>2.143345091968335</c:v>
                </c:pt>
                <c:pt idx="942">
                  <c:v>2.145242361788123</c:v>
                </c:pt>
                <c:pt idx="943">
                  <c:v>2.147129193426422</c:v>
                </c:pt>
                <c:pt idx="944">
                  <c:v>2.149005510375506</c:v>
                </c:pt>
                <c:pt idx="945">
                  <c:v>2.150871236246625</c:v>
                </c:pt>
                <c:pt idx="946">
                  <c:v>2.15272629477175</c:v>
                </c:pt>
                <c:pt idx="947">
                  <c:v>2.154570609805325</c:v>
                </c:pt>
                <c:pt idx="948">
                  <c:v>2.156404105326013</c:v>
                </c:pt>
                <c:pt idx="949">
                  <c:v>2.158226705438455</c:v>
                </c:pt>
                <c:pt idx="950">
                  <c:v>2.160038334375</c:v>
                </c:pt>
                <c:pt idx="951">
                  <c:v>2.161838916497482</c:v>
                </c:pt>
                <c:pt idx="952">
                  <c:v>2.163628376298947</c:v>
                </c:pt>
                <c:pt idx="953">
                  <c:v>2.165406638405411</c:v>
                </c:pt>
                <c:pt idx="954">
                  <c:v>2.167173627577615</c:v>
                </c:pt>
                <c:pt idx="955">
                  <c:v>2.16892926871276</c:v>
                </c:pt>
                <c:pt idx="956">
                  <c:v>2.170673486846254</c:v>
                </c:pt>
                <c:pt idx="957">
                  <c:v>2.172406207153514</c:v>
                </c:pt>
                <c:pt idx="958">
                  <c:v>2.174127354951641</c:v>
                </c:pt>
                <c:pt idx="959">
                  <c:v>2.175836855701202</c:v>
                </c:pt>
                <c:pt idx="960">
                  <c:v>2.177534635008</c:v>
                </c:pt>
                <c:pt idx="961">
                  <c:v>2.179220618624791</c:v>
                </c:pt>
                <c:pt idx="962">
                  <c:v>2.180894732453054</c:v>
                </c:pt>
                <c:pt idx="963">
                  <c:v>2.182556902544719</c:v>
                </c:pt>
                <c:pt idx="964">
                  <c:v>2.184207055103957</c:v>
                </c:pt>
                <c:pt idx="965">
                  <c:v>2.18584511648885</c:v>
                </c:pt>
                <c:pt idx="966">
                  <c:v>2.18747101321332</c:v>
                </c:pt>
                <c:pt idx="967">
                  <c:v>2.189084671948583</c:v>
                </c:pt>
                <c:pt idx="968">
                  <c:v>2.190686019525179</c:v>
                </c:pt>
                <c:pt idx="969">
                  <c:v>2.192274982934591</c:v>
                </c:pt>
                <c:pt idx="970">
                  <c:v>2.193851489331</c:v>
                </c:pt>
                <c:pt idx="971">
                  <c:v>2.195415466033057</c:v>
                </c:pt>
                <c:pt idx="972">
                  <c:v>2.196966840525635</c:v>
                </c:pt>
                <c:pt idx="973">
                  <c:v>2.19850554046155</c:v>
                </c:pt>
                <c:pt idx="974">
                  <c:v>2.20003149366334</c:v>
                </c:pt>
                <c:pt idx="975">
                  <c:v>2.201544628125</c:v>
                </c:pt>
                <c:pt idx="976">
                  <c:v>2.203044872013743</c:v>
                </c:pt>
                <c:pt idx="977">
                  <c:v>2.204532153671735</c:v>
                </c:pt>
                <c:pt idx="978">
                  <c:v>2.206006401617845</c:v>
                </c:pt>
                <c:pt idx="979">
                  <c:v>2.207467544549423</c:v>
                </c:pt>
                <c:pt idx="980">
                  <c:v>2.208915511344</c:v>
                </c:pt>
                <c:pt idx="981">
                  <c:v>2.210350231061089</c:v>
                </c:pt>
                <c:pt idx="982">
                  <c:v>2.211771632943899</c:v>
                </c:pt>
                <c:pt idx="983">
                  <c:v>2.213179646421101</c:v>
                </c:pt>
                <c:pt idx="984">
                  <c:v>2.214574201108562</c:v>
                </c:pt>
                <c:pt idx="985">
                  <c:v>2.215955226811125</c:v>
                </c:pt>
                <c:pt idx="986">
                  <c:v>2.217322653524328</c:v>
                </c:pt>
                <c:pt idx="987">
                  <c:v>2.21867641143616</c:v>
                </c:pt>
                <c:pt idx="988">
                  <c:v>2.220016430928827</c:v>
                </c:pt>
                <c:pt idx="989">
                  <c:v>2.22134264258049</c:v>
                </c:pt>
                <c:pt idx="990">
                  <c:v>2.222654977167</c:v>
                </c:pt>
                <c:pt idx="991">
                  <c:v>2.22395336566368</c:v>
                </c:pt>
                <c:pt idx="992">
                  <c:v>2.225237739247046</c:v>
                </c:pt>
                <c:pt idx="993">
                  <c:v>2.226508029296566</c:v>
                </c:pt>
                <c:pt idx="994">
                  <c:v>2.227764167396434</c:v>
                </c:pt>
                <c:pt idx="995">
                  <c:v>2.22900608533725</c:v>
                </c:pt>
                <c:pt idx="996">
                  <c:v>2.23023371511787</c:v>
                </c:pt>
                <c:pt idx="997">
                  <c:v>2.231446988947069</c:v>
                </c:pt>
                <c:pt idx="998">
                  <c:v>2.232645839245317</c:v>
                </c:pt>
                <c:pt idx="999">
                  <c:v>2.233830198646601</c:v>
                </c:pt>
                <c:pt idx="1000">
                  <c:v>2.235</c:v>
                </c:pt>
                <c:pt idx="1001">
                  <c:v>2.236155176371627</c:v>
                </c:pt>
                <c:pt idx="1002">
                  <c:v>2.237295661046267</c:v>
                </c:pt>
                <c:pt idx="1003">
                  <c:v>2.238421387529155</c:v>
                </c:pt>
                <c:pt idx="1004">
                  <c:v>2.23953228954773</c:v>
                </c:pt>
                <c:pt idx="1005">
                  <c:v>2.240628301053375</c:v>
                </c:pt>
                <c:pt idx="1006">
                  <c:v>2.241709356223174</c:v>
                </c:pt>
                <c:pt idx="1007">
                  <c:v>2.242775389461658</c:v>
                </c:pt>
                <c:pt idx="1008">
                  <c:v>2.243826335402561</c:v>
                </c:pt>
                <c:pt idx="1009">
                  <c:v>2.244862128910547</c:v>
                </c:pt>
                <c:pt idx="1010">
                  <c:v>2.245882705083</c:v>
                </c:pt>
                <c:pt idx="1011">
                  <c:v>2.246887999251736</c:v>
                </c:pt>
                <c:pt idx="1012">
                  <c:v>2.247877946984774</c:v>
                </c:pt>
                <c:pt idx="1013">
                  <c:v>2.248852484088057</c:v>
                </c:pt>
                <c:pt idx="1014">
                  <c:v>2.24981154660728</c:v>
                </c:pt>
                <c:pt idx="1015">
                  <c:v>2.2507550708295</c:v>
                </c:pt>
                <c:pt idx="1016">
                  <c:v>2.251682993285033</c:v>
                </c:pt>
                <c:pt idx="1017">
                  <c:v>2.252595250749128</c:v>
                </c:pt>
                <c:pt idx="1018">
                  <c:v>2.253491780243702</c:v>
                </c:pt>
                <c:pt idx="1019">
                  <c:v>2.254372519039136</c:v>
                </c:pt>
                <c:pt idx="1020">
                  <c:v>2.255237404656</c:v>
                </c:pt>
                <c:pt idx="1021">
                  <c:v>2.256086374866803</c:v>
                </c:pt>
                <c:pt idx="1022">
                  <c:v>2.256919367697758</c:v>
                </c:pt>
                <c:pt idx="1023">
                  <c:v>2.257736321430497</c:v>
                </c:pt>
                <c:pt idx="1024">
                  <c:v>2.258537174603858</c:v>
                </c:pt>
                <c:pt idx="1025">
                  <c:v>2.25932186601563</c:v>
                </c:pt>
                <c:pt idx="1026">
                  <c:v>2.260090334724262</c:v>
                </c:pt>
                <c:pt idx="1027">
                  <c:v>2.260842520050677</c:v>
                </c:pt>
                <c:pt idx="1028">
                  <c:v>2.261578361579965</c:v>
                </c:pt>
                <c:pt idx="1029">
                  <c:v>2.262297799163165</c:v>
                </c:pt>
                <c:pt idx="1030">
                  <c:v>2.263000772919005</c:v>
                </c:pt>
                <c:pt idx="1031">
                  <c:v>2.263687223235637</c:v>
                </c:pt>
                <c:pt idx="1032">
                  <c:v>2.264357090772422</c:v>
                </c:pt>
                <c:pt idx="1033">
                  <c:v>2.265010316461644</c:v>
                </c:pt>
                <c:pt idx="1034">
                  <c:v>2.265646841510282</c:v>
                </c:pt>
                <c:pt idx="1035">
                  <c:v>2.26626660740175</c:v>
                </c:pt>
                <c:pt idx="1036">
                  <c:v>2.266869555897646</c:v>
                </c:pt>
                <c:pt idx="1037">
                  <c:v>2.267455629039503</c:v>
                </c:pt>
                <c:pt idx="1038">
                  <c:v>2.268024769150555</c:v>
                </c:pt>
                <c:pt idx="1039">
                  <c:v>2.26857691883744</c:v>
                </c:pt>
                <c:pt idx="1040">
                  <c:v>2.269112020992003</c:v>
                </c:pt>
                <c:pt idx="1041">
                  <c:v>2.269630018793025</c:v>
                </c:pt>
                <c:pt idx="1042">
                  <c:v>2.270130855707968</c:v>
                </c:pt>
                <c:pt idx="1043">
                  <c:v>2.270614475494711</c:v>
                </c:pt>
                <c:pt idx="1044">
                  <c:v>2.271080822203346</c:v>
                </c:pt>
                <c:pt idx="1045">
                  <c:v>2.271529840177878</c:v>
                </c:pt>
                <c:pt idx="1046">
                  <c:v>2.271961474057991</c:v>
                </c:pt>
                <c:pt idx="1047">
                  <c:v>2.272375668780815</c:v>
                </c:pt>
                <c:pt idx="1048">
                  <c:v>2.272772369582654</c:v>
                </c:pt>
                <c:pt idx="1049">
                  <c:v>2.273151522000745</c:v>
                </c:pt>
                <c:pt idx="1050">
                  <c:v>2.273513071875003</c:v>
                </c:pt>
                <c:pt idx="1051">
                  <c:v>2.273856965349772</c:v>
                </c:pt>
                <c:pt idx="1052">
                  <c:v>2.27418314887559</c:v>
                </c:pt>
                <c:pt idx="1053">
                  <c:v>2.274491569210904</c:v>
                </c:pt>
                <c:pt idx="1054">
                  <c:v>2.274782173423846</c:v>
                </c:pt>
                <c:pt idx="1055">
                  <c:v>2.275054908894</c:v>
                </c:pt>
                <c:pt idx="1056">
                  <c:v>2.275309723314094</c:v>
                </c:pt>
                <c:pt idx="1057">
                  <c:v>2.275546564691803</c:v>
                </c:pt>
                <c:pt idx="1058">
                  <c:v>2.275765381351478</c:v>
                </c:pt>
                <c:pt idx="1059">
                  <c:v>2.275966121935892</c:v>
                </c:pt>
                <c:pt idx="1060">
                  <c:v>2.276148735407999</c:v>
                </c:pt>
                <c:pt idx="1061">
                  <c:v>2.276313171052681</c:v>
                </c:pt>
                <c:pt idx="1062">
                  <c:v>2.27645937847849</c:v>
                </c:pt>
                <c:pt idx="1063">
                  <c:v>2.27658730761941</c:v>
                </c:pt>
                <c:pt idx="1064">
                  <c:v>2.276696908736594</c:v>
                </c:pt>
                <c:pt idx="1065">
                  <c:v>2.276788132420123</c:v>
                </c:pt>
                <c:pt idx="1066">
                  <c:v>2.276860929590752</c:v>
                </c:pt>
                <c:pt idx="1067">
                  <c:v>2.276915251501676</c:v>
                </c:pt>
                <c:pt idx="1068">
                  <c:v>2.276951049740221</c:v>
                </c:pt>
                <c:pt idx="1069">
                  <c:v>2.27696827622968</c:v>
                </c:pt>
                <c:pt idx="1070">
                  <c:v>2.276966883231</c:v>
                </c:pt>
                <c:pt idx="1071">
                  <c:v>2.276946823344546</c:v>
                </c:pt>
                <c:pt idx="1072">
                  <c:v>2.276908049511875</c:v>
                </c:pt>
                <c:pt idx="1073">
                  <c:v>2.276850515017438</c:v>
                </c:pt>
                <c:pt idx="1074">
                  <c:v>2.276774173490378</c:v>
                </c:pt>
                <c:pt idx="1075">
                  <c:v>2.276678978906247</c:v>
                </c:pt>
                <c:pt idx="1076">
                  <c:v>2.27656488558878</c:v>
                </c:pt>
                <c:pt idx="1077">
                  <c:v>2.276431848211625</c:v>
                </c:pt>
                <c:pt idx="1078">
                  <c:v>2.276279821800084</c:v>
                </c:pt>
                <c:pt idx="1079">
                  <c:v>2.276108761732915</c:v>
                </c:pt>
                <c:pt idx="1080">
                  <c:v>2.275918623743998</c:v>
                </c:pt>
                <c:pt idx="1081">
                  <c:v>2.275709363924179</c:v>
                </c:pt>
                <c:pt idx="1082">
                  <c:v>2.27548093872294</c:v>
                </c:pt>
                <c:pt idx="1083">
                  <c:v>2.275233304950187</c:v>
                </c:pt>
                <c:pt idx="1084">
                  <c:v>2.274966419777999</c:v>
                </c:pt>
                <c:pt idx="1085">
                  <c:v>2.274680240742381</c:v>
                </c:pt>
                <c:pt idx="1086">
                  <c:v>2.27437472574497</c:v>
                </c:pt>
                <c:pt idx="1087">
                  <c:v>2.274049833054836</c:v>
                </c:pt>
                <c:pt idx="1088">
                  <c:v>2.273705521310269</c:v>
                </c:pt>
                <c:pt idx="1089">
                  <c:v>2.273341749520384</c:v>
                </c:pt>
                <c:pt idx="1090">
                  <c:v>2.272958477067</c:v>
                </c:pt>
                <c:pt idx="1091">
                  <c:v>2.272555663706368</c:v>
                </c:pt>
                <c:pt idx="1092">
                  <c:v>2.272133269570883</c:v>
                </c:pt>
                <c:pt idx="1093">
                  <c:v>2.27169125517086</c:v>
                </c:pt>
                <c:pt idx="1094">
                  <c:v>2.271229581396266</c:v>
                </c:pt>
                <c:pt idx="1095">
                  <c:v>2.270748209518499</c:v>
                </c:pt>
                <c:pt idx="1096">
                  <c:v>2.27024710119211</c:v>
                </c:pt>
                <c:pt idx="1097">
                  <c:v>2.269726218456565</c:v>
                </c:pt>
                <c:pt idx="1098">
                  <c:v>2.269185523737977</c:v>
                </c:pt>
                <c:pt idx="1099">
                  <c:v>2.268624979850888</c:v>
                </c:pt>
                <c:pt idx="1100">
                  <c:v>2.268044550000003</c:v>
                </c:pt>
                <c:pt idx="1101">
                  <c:v>2.267444197781921</c:v>
                </c:pt>
                <c:pt idx="1102">
                  <c:v>2.26682388718691</c:v>
                </c:pt>
                <c:pt idx="1103">
                  <c:v>2.26618358260065</c:v>
                </c:pt>
                <c:pt idx="1104">
                  <c:v>2.26552324880598</c:v>
                </c:pt>
                <c:pt idx="1105">
                  <c:v>2.264842850984625</c:v>
                </c:pt>
                <c:pt idx="1106">
                  <c:v>2.264142354719015</c:v>
                </c:pt>
                <c:pt idx="1107">
                  <c:v>2.263421725993953</c:v>
                </c:pt>
                <c:pt idx="1108">
                  <c:v>2.262680931198398</c:v>
                </c:pt>
                <c:pt idx="1109">
                  <c:v>2.26191993712724</c:v>
                </c:pt>
                <c:pt idx="1110">
                  <c:v>2.261138710983001</c:v>
                </c:pt>
                <c:pt idx="1111">
                  <c:v>2.260337220377635</c:v>
                </c:pt>
                <c:pt idx="1112">
                  <c:v>2.259515433334196</c:v>
                </c:pt>
                <c:pt idx="1113">
                  <c:v>2.258673318288754</c:v>
                </c:pt>
                <c:pt idx="1114">
                  <c:v>2.25781084409192</c:v>
                </c:pt>
                <c:pt idx="1115">
                  <c:v>2.25692798001075</c:v>
                </c:pt>
                <c:pt idx="1116">
                  <c:v>2.256024695730478</c:v>
                </c:pt>
                <c:pt idx="1117">
                  <c:v>2.25510096135622</c:v>
                </c:pt>
                <c:pt idx="1118">
                  <c:v>2.254156747414745</c:v>
                </c:pt>
                <c:pt idx="1119">
                  <c:v>2.253192024856226</c:v>
                </c:pt>
                <c:pt idx="1120">
                  <c:v>2.252206765056</c:v>
                </c:pt>
                <c:pt idx="1121">
                  <c:v>2.251200939816293</c:v>
                </c:pt>
                <c:pt idx="1122">
                  <c:v>2.250174521368001</c:v>
                </c:pt>
                <c:pt idx="1123">
                  <c:v>2.24912748237239</c:v>
                </c:pt>
                <c:pt idx="1124">
                  <c:v>2.2480597959229</c:v>
                </c:pt>
                <c:pt idx="1125">
                  <c:v>2.246971435546875</c:v>
                </c:pt>
                <c:pt idx="1126">
                  <c:v>2.245862375207304</c:v>
                </c:pt>
                <c:pt idx="1127">
                  <c:v>2.244732589304568</c:v>
                </c:pt>
                <c:pt idx="1128">
                  <c:v>2.24358205267821</c:v>
                </c:pt>
                <c:pt idx="1129">
                  <c:v>2.242410740608658</c:v>
                </c:pt>
                <c:pt idx="1130">
                  <c:v>2.241218628819</c:v>
                </c:pt>
                <c:pt idx="1131">
                  <c:v>2.240005693476723</c:v>
                </c:pt>
                <c:pt idx="1132">
                  <c:v>2.238771911195461</c:v>
                </c:pt>
                <c:pt idx="1133">
                  <c:v>2.237517259036737</c:v>
                </c:pt>
                <c:pt idx="1134">
                  <c:v>2.23624171451172</c:v>
                </c:pt>
                <c:pt idx="1135">
                  <c:v>2.234945255583</c:v>
                </c:pt>
                <c:pt idx="1136">
                  <c:v>2.23362786066629</c:v>
                </c:pt>
                <c:pt idx="1137">
                  <c:v>2.2322895086322</c:v>
                </c:pt>
                <c:pt idx="1138">
                  <c:v>2.230930178807995</c:v>
                </c:pt>
                <c:pt idx="1139">
                  <c:v>2.229549850979325</c:v>
                </c:pt>
                <c:pt idx="1140">
                  <c:v>2.228148505392001</c:v>
                </c:pt>
                <c:pt idx="1141">
                  <c:v>2.226726122753713</c:v>
                </c:pt>
                <c:pt idx="1142">
                  <c:v>2.225282684235799</c:v>
                </c:pt>
                <c:pt idx="1143">
                  <c:v>2.223818171475002</c:v>
                </c:pt>
                <c:pt idx="1144">
                  <c:v>2.222332566575186</c:v>
                </c:pt>
                <c:pt idx="1145">
                  <c:v>2.220825852109125</c:v>
                </c:pt>
                <c:pt idx="1146">
                  <c:v>2.21929801112023</c:v>
                </c:pt>
                <c:pt idx="1147">
                  <c:v>2.217749027124305</c:v>
                </c:pt>
                <c:pt idx="1148">
                  <c:v>2.216178884111293</c:v>
                </c:pt>
                <c:pt idx="1149">
                  <c:v>2.21458756654704</c:v>
                </c:pt>
                <c:pt idx="1150">
                  <c:v>2.212975059375</c:v>
                </c:pt>
                <c:pt idx="1151">
                  <c:v>2.211341348018064</c:v>
                </c:pt>
                <c:pt idx="1152">
                  <c:v>2.209686418380226</c:v>
                </c:pt>
                <c:pt idx="1153">
                  <c:v>2.208010256848397</c:v>
                </c:pt>
                <c:pt idx="1154">
                  <c:v>2.20631285029409</c:v>
                </c:pt>
                <c:pt idx="1155">
                  <c:v>2.204594186075253</c:v>
                </c:pt>
                <c:pt idx="1156">
                  <c:v>2.20285425203794</c:v>
                </c:pt>
                <c:pt idx="1157">
                  <c:v>2.201093036518094</c:v>
                </c:pt>
                <c:pt idx="1158">
                  <c:v>2.19931052834332</c:v>
                </c:pt>
                <c:pt idx="1159">
                  <c:v>2.197506716834585</c:v>
                </c:pt>
                <c:pt idx="1160">
                  <c:v>2.195681591808</c:v>
                </c:pt>
                <c:pt idx="1161">
                  <c:v>2.193835143576571</c:v>
                </c:pt>
                <c:pt idx="1162">
                  <c:v>2.191967362951936</c:v>
                </c:pt>
                <c:pt idx="1163">
                  <c:v>2.1900782412461</c:v>
                </c:pt>
                <c:pt idx="1164">
                  <c:v>2.188167770273237</c:v>
                </c:pt>
                <c:pt idx="1165">
                  <c:v>2.18623594235138</c:v>
                </c:pt>
                <c:pt idx="1166">
                  <c:v>2.1842827503042</c:v>
                </c:pt>
                <c:pt idx="1167">
                  <c:v>2.182308187462763</c:v>
                </c:pt>
                <c:pt idx="1168">
                  <c:v>2.180312247667266</c:v>
                </c:pt>
                <c:pt idx="1169">
                  <c:v>2.178294925268771</c:v>
                </c:pt>
                <c:pt idx="1170">
                  <c:v>2.176256215130999</c:v>
                </c:pt>
                <c:pt idx="1171">
                  <c:v>2.174196112632043</c:v>
                </c:pt>
                <c:pt idx="1172">
                  <c:v>2.172114613666114</c:v>
                </c:pt>
                <c:pt idx="1173">
                  <c:v>2.170011714645331</c:v>
                </c:pt>
                <c:pt idx="1174">
                  <c:v>2.167887412501422</c:v>
                </c:pt>
                <c:pt idx="1175">
                  <c:v>2.165741704687503</c:v>
                </c:pt>
                <c:pt idx="1176">
                  <c:v>2.163574589179822</c:v>
                </c:pt>
                <c:pt idx="1177">
                  <c:v>2.161386064479514</c:v>
                </c:pt>
                <c:pt idx="1178">
                  <c:v>2.159176129614324</c:v>
                </c:pt>
                <c:pt idx="1179">
                  <c:v>2.1569447841404</c:v>
                </c:pt>
                <c:pt idx="1180">
                  <c:v>2.154692028144</c:v>
                </c:pt>
                <c:pt idx="1181">
                  <c:v>2.152417862243268</c:v>
                </c:pt>
                <c:pt idx="1182">
                  <c:v>2.150122287589982</c:v>
                </c:pt>
                <c:pt idx="1183">
                  <c:v>2.147805305871278</c:v>
                </c:pt>
                <c:pt idx="1184">
                  <c:v>2.145466919311442</c:v>
                </c:pt>
                <c:pt idx="1185">
                  <c:v>2.143107130673624</c:v>
                </c:pt>
                <c:pt idx="1186">
                  <c:v>2.140725943261608</c:v>
                </c:pt>
                <c:pt idx="1187">
                  <c:v>2.138323360921543</c:v>
                </c:pt>
                <c:pt idx="1188">
                  <c:v>2.135899388043707</c:v>
                </c:pt>
                <c:pt idx="1189">
                  <c:v>2.133454029564266</c:v>
                </c:pt>
                <c:pt idx="1190">
                  <c:v>2.130987290967003</c:v>
                </c:pt>
                <c:pt idx="1191">
                  <c:v>2.12849917828506</c:v>
                </c:pt>
                <c:pt idx="1192">
                  <c:v>2.125989698102724</c:v>
                </c:pt>
                <c:pt idx="1193">
                  <c:v>2.123458857557148</c:v>
                </c:pt>
                <c:pt idx="1194">
                  <c:v>2.120906664340106</c:v>
                </c:pt>
                <c:pt idx="1195">
                  <c:v>2.11833312669975</c:v>
                </c:pt>
                <c:pt idx="1196">
                  <c:v>2.115738253442353</c:v>
                </c:pt>
                <c:pt idx="1197">
                  <c:v>2.113122053934049</c:v>
                </c:pt>
                <c:pt idx="1198">
                  <c:v>2.110484538102617</c:v>
                </c:pt>
                <c:pt idx="1199">
                  <c:v>2.10782571643918</c:v>
                </c:pt>
                <c:pt idx="1200">
                  <c:v>2.1051456</c:v>
                </c:pt>
                <c:pt idx="1201">
                  <c:v>2.102444200408207</c:v>
                </c:pt>
                <c:pt idx="1202">
                  <c:v>2.099721529855547</c:v>
                </c:pt>
                <c:pt idx="1203">
                  <c:v>2.096977601104135</c:v>
                </c:pt>
                <c:pt idx="1204">
                  <c:v>2.094212427488197</c:v>
                </c:pt>
                <c:pt idx="1205">
                  <c:v>2.091426022915875</c:v>
                </c:pt>
                <c:pt idx="1206">
                  <c:v>2.088618401870854</c:v>
                </c:pt>
                <c:pt idx="1207">
                  <c:v>2.085789579414238</c:v>
                </c:pt>
                <c:pt idx="1208">
                  <c:v>2.08293957118624</c:v>
                </c:pt>
                <c:pt idx="1209">
                  <c:v>2.080068393407927</c:v>
                </c:pt>
                <c:pt idx="1210">
                  <c:v>2.077176062883001</c:v>
                </c:pt>
                <c:pt idx="1211">
                  <c:v>2.074262596999516</c:v>
                </c:pt>
                <c:pt idx="1212">
                  <c:v>2.07132801373165</c:v>
                </c:pt>
                <c:pt idx="1213">
                  <c:v>2.068372331641444</c:v>
                </c:pt>
                <c:pt idx="1214">
                  <c:v>2.065395569880557</c:v>
                </c:pt>
                <c:pt idx="1215">
                  <c:v>2.06239774819201</c:v>
                </c:pt>
                <c:pt idx="1216">
                  <c:v>2.05937888691192</c:v>
                </c:pt>
                <c:pt idx="1217">
                  <c:v>2.05633900697131</c:v>
                </c:pt>
                <c:pt idx="1218">
                  <c:v>2.053278129897777</c:v>
                </c:pt>
                <c:pt idx="1219">
                  <c:v>2.050196277817323</c:v>
                </c:pt>
                <c:pt idx="1220">
                  <c:v>2.047093473456</c:v>
                </c:pt>
                <c:pt idx="1221">
                  <c:v>2.043969740141788</c:v>
                </c:pt>
                <c:pt idx="1222">
                  <c:v>2.040825101806234</c:v>
                </c:pt>
                <c:pt idx="1223">
                  <c:v>2.037659582986274</c:v>
                </c:pt>
                <c:pt idx="1224">
                  <c:v>2.034473208825941</c:v>
                </c:pt>
                <c:pt idx="1225">
                  <c:v>2.031266005078117</c:v>
                </c:pt>
                <c:pt idx="1226">
                  <c:v>2.028037998106346</c:v>
                </c:pt>
                <c:pt idx="1227">
                  <c:v>2.02478921488646</c:v>
                </c:pt>
                <c:pt idx="1228">
                  <c:v>2.021519683008443</c:v>
                </c:pt>
                <c:pt idx="1229">
                  <c:v>2.018229430678137</c:v>
                </c:pt>
                <c:pt idx="1230">
                  <c:v>2.014918486718998</c:v>
                </c:pt>
                <c:pt idx="1231">
                  <c:v>2.011586880573814</c:v>
                </c:pt>
                <c:pt idx="1232">
                  <c:v>2.008234642306503</c:v>
                </c:pt>
                <c:pt idx="1233">
                  <c:v>2.004861802603823</c:v>
                </c:pt>
                <c:pt idx="1234">
                  <c:v>2.00146839277716</c:v>
                </c:pt>
                <c:pt idx="1235">
                  <c:v>1.998054444764252</c:v>
                </c:pt>
                <c:pt idx="1236">
                  <c:v>1.994619991130926</c:v>
                </c:pt>
                <c:pt idx="1237">
                  <c:v>1.991165065072886</c:v>
                </c:pt>
                <c:pt idx="1238">
                  <c:v>1.987689700417429</c:v>
                </c:pt>
                <c:pt idx="1239">
                  <c:v>1.984193931625217</c:v>
                </c:pt>
                <c:pt idx="1240">
                  <c:v>1.980677793792001</c:v>
                </c:pt>
                <c:pt idx="1241">
                  <c:v>1.977141322650403</c:v>
                </c:pt>
                <c:pt idx="1242">
                  <c:v>1.973584554571643</c:v>
                </c:pt>
                <c:pt idx="1243">
                  <c:v>1.970007526567294</c:v>
                </c:pt>
                <c:pt idx="1244">
                  <c:v>1.966410276291027</c:v>
                </c:pt>
                <c:pt idx="1245">
                  <c:v>1.962792842040375</c:v>
                </c:pt>
                <c:pt idx="1246">
                  <c:v>1.95915526275847</c:v>
                </c:pt>
                <c:pt idx="1247">
                  <c:v>1.955497578035796</c:v>
                </c:pt>
                <c:pt idx="1248">
                  <c:v>1.951819828111934</c:v>
                </c:pt>
                <c:pt idx="1249">
                  <c:v>1.948122053877324</c:v>
                </c:pt>
                <c:pt idx="1250">
                  <c:v>1.944404296874997</c:v>
                </c:pt>
                <c:pt idx="1251">
                  <c:v>1.940666599302351</c:v>
                </c:pt>
                <c:pt idx="1252">
                  <c:v>1.936909004012867</c:v>
                </c:pt>
                <c:pt idx="1253">
                  <c:v>1.93313155451788</c:v>
                </c:pt>
                <c:pt idx="1254">
                  <c:v>1.92933429498833</c:v>
                </c:pt>
                <c:pt idx="1255">
                  <c:v>1.925517270256501</c:v>
                </c:pt>
                <c:pt idx="1256">
                  <c:v>1.921680525817776</c:v>
                </c:pt>
                <c:pt idx="1257">
                  <c:v>1.917824107832381</c:v>
                </c:pt>
                <c:pt idx="1258">
                  <c:v>1.913948063127157</c:v>
                </c:pt>
                <c:pt idx="1259">
                  <c:v>1.910052439197275</c:v>
                </c:pt>
                <c:pt idx="1260">
                  <c:v>1.906137284208001</c:v>
                </c:pt>
                <c:pt idx="1261">
                  <c:v>1.902202646996462</c:v>
                </c:pt>
                <c:pt idx="1262">
                  <c:v>1.898248577073372</c:v>
                </c:pt>
                <c:pt idx="1263">
                  <c:v>1.894275124624793</c:v>
                </c:pt>
                <c:pt idx="1264">
                  <c:v>1.890282340513876</c:v>
                </c:pt>
                <c:pt idx="1265">
                  <c:v>1.886270276282625</c:v>
                </c:pt>
                <c:pt idx="1266">
                  <c:v>1.88223898415364</c:v>
                </c:pt>
                <c:pt idx="1267">
                  <c:v>1.878188517031854</c:v>
                </c:pt>
                <c:pt idx="1268">
                  <c:v>1.874118928506305</c:v>
                </c:pt>
                <c:pt idx="1269">
                  <c:v>1.870030272851862</c:v>
                </c:pt>
                <c:pt idx="1270">
                  <c:v>1.865922605030997</c:v>
                </c:pt>
                <c:pt idx="1271">
                  <c:v>1.86179598069553</c:v>
                </c:pt>
                <c:pt idx="1272">
                  <c:v>1.857650456188355</c:v>
                </c:pt>
                <c:pt idx="1273">
                  <c:v>1.853486088545218</c:v>
                </c:pt>
                <c:pt idx="1274">
                  <c:v>1.849302935496458</c:v>
                </c:pt>
                <c:pt idx="1275">
                  <c:v>1.845101055468749</c:v>
                </c:pt>
                <c:pt idx="1276">
                  <c:v>1.840880507586864</c:v>
                </c:pt>
                <c:pt idx="1277">
                  <c:v>1.836641351675402</c:v>
                </c:pt>
                <c:pt idx="1278">
                  <c:v>1.832383648260565</c:v>
                </c:pt>
                <c:pt idx="1279">
                  <c:v>1.828107458571891</c:v>
                </c:pt>
                <c:pt idx="1280">
                  <c:v>1.823812844544</c:v>
                </c:pt>
                <c:pt idx="1281">
                  <c:v>1.819499868818359</c:v>
                </c:pt>
                <c:pt idx="1282">
                  <c:v>1.815168594745018</c:v>
                </c:pt>
                <c:pt idx="1283">
                  <c:v>1.810819086384367</c:v>
                </c:pt>
                <c:pt idx="1284">
                  <c:v>1.806451408508882</c:v>
                </c:pt>
                <c:pt idx="1285">
                  <c:v>1.802065626604875</c:v>
                </c:pt>
                <c:pt idx="1286">
                  <c:v>1.797661806874246</c:v>
                </c:pt>
                <c:pt idx="1287">
                  <c:v>1.793240016236231</c:v>
                </c:pt>
                <c:pt idx="1288">
                  <c:v>1.78880032232915</c:v>
                </c:pt>
                <c:pt idx="1289">
                  <c:v>1.784342793512158</c:v>
                </c:pt>
                <c:pt idx="1290">
                  <c:v>1.779867498867</c:v>
                </c:pt>
                <c:pt idx="1291">
                  <c:v>1.775374508199748</c:v>
                </c:pt>
                <c:pt idx="1292">
                  <c:v>1.770863892042561</c:v>
                </c:pt>
                <c:pt idx="1293">
                  <c:v>1.766335721655437</c:v>
                </c:pt>
                <c:pt idx="1294">
                  <c:v>1.761790069027944</c:v>
                </c:pt>
                <c:pt idx="1295">
                  <c:v>1.757227006881</c:v>
                </c:pt>
                <c:pt idx="1296">
                  <c:v>1.75264660866859</c:v>
                </c:pt>
                <c:pt idx="1297">
                  <c:v>1.74804894857954</c:v>
                </c:pt>
                <c:pt idx="1298">
                  <c:v>1.743434101539253</c:v>
                </c:pt>
                <c:pt idx="1299">
                  <c:v>1.738802143211468</c:v>
                </c:pt>
                <c:pt idx="1300">
                  <c:v>1.73415315</c:v>
                </c:pt>
                <c:pt idx="1301">
                  <c:v>1.729487199050496</c:v>
                </c:pt>
                <c:pt idx="1302">
                  <c:v>1.724804368252184</c:v>
                </c:pt>
                <c:pt idx="1303">
                  <c:v>1.720104736239624</c:v>
                </c:pt>
                <c:pt idx="1304">
                  <c:v>1.715388382394448</c:v>
                </c:pt>
                <c:pt idx="1305">
                  <c:v>1.710655386847125</c:v>
                </c:pt>
                <c:pt idx="1306">
                  <c:v>1.705905830478694</c:v>
                </c:pt>
                <c:pt idx="1307">
                  <c:v>1.701139794922528</c:v>
                </c:pt>
                <c:pt idx="1308">
                  <c:v>1.69635736256608</c:v>
                </c:pt>
                <c:pt idx="1309">
                  <c:v>1.691558616552617</c:v>
                </c:pt>
                <c:pt idx="1310">
                  <c:v>1.686743640783</c:v>
                </c:pt>
                <c:pt idx="1311">
                  <c:v>1.681912519917406</c:v>
                </c:pt>
                <c:pt idx="1312">
                  <c:v>1.67706533937709</c:v>
                </c:pt>
                <c:pt idx="1313">
                  <c:v>1.672202185346136</c:v>
                </c:pt>
                <c:pt idx="1314">
                  <c:v>1.667323144773194</c:v>
                </c:pt>
                <c:pt idx="1315">
                  <c:v>1.66242830537325</c:v>
                </c:pt>
                <c:pt idx="1316">
                  <c:v>1.657517755629358</c:v>
                </c:pt>
                <c:pt idx="1317">
                  <c:v>1.652591584794397</c:v>
                </c:pt>
                <c:pt idx="1318">
                  <c:v>1.647649882892821</c:v>
                </c:pt>
                <c:pt idx="1319">
                  <c:v>1.642692740722406</c:v>
                </c:pt>
                <c:pt idx="1320">
                  <c:v>1.637720249856</c:v>
                </c:pt>
                <c:pt idx="1321">
                  <c:v>1.632732502643276</c:v>
                </c:pt>
                <c:pt idx="1322">
                  <c:v>1.627729592212471</c:v>
                </c:pt>
                <c:pt idx="1323">
                  <c:v>1.622711612472162</c:v>
                </c:pt>
                <c:pt idx="1324">
                  <c:v>1.617678658112975</c:v>
                </c:pt>
                <c:pt idx="1325">
                  <c:v>1.612630824609376</c:v>
                </c:pt>
                <c:pt idx="1326">
                  <c:v>1.607568208221381</c:v>
                </c:pt>
                <c:pt idx="1327">
                  <c:v>1.602490905996348</c:v>
                </c:pt>
                <c:pt idx="1328">
                  <c:v>1.597399015770683</c:v>
                </c:pt>
                <c:pt idx="1329">
                  <c:v>1.592292636171636</c:v>
                </c:pt>
                <c:pt idx="1330">
                  <c:v>1.587171866619</c:v>
                </c:pt>
                <c:pt idx="1331">
                  <c:v>1.582036807326904</c:v>
                </c:pt>
                <c:pt idx="1332">
                  <c:v>1.57688755930554</c:v>
                </c:pt>
                <c:pt idx="1333">
                  <c:v>1.571724224362911</c:v>
                </c:pt>
                <c:pt idx="1334">
                  <c:v>1.566546905106602</c:v>
                </c:pt>
                <c:pt idx="1335">
                  <c:v>1.561355704945501</c:v>
                </c:pt>
                <c:pt idx="1336">
                  <c:v>1.556150728091568</c:v>
                </c:pt>
                <c:pt idx="1337">
                  <c:v>1.550932079561577</c:v>
                </c:pt>
                <c:pt idx="1338">
                  <c:v>1.545699865178868</c:v>
                </c:pt>
                <c:pt idx="1339">
                  <c:v>1.540454191575103</c:v>
                </c:pt>
                <c:pt idx="1340">
                  <c:v>1.535195166192</c:v>
                </c:pt>
                <c:pt idx="1341">
                  <c:v>1.529922897283091</c:v>
                </c:pt>
                <c:pt idx="1342">
                  <c:v>1.524637493915482</c:v>
                </c:pt>
                <c:pt idx="1343">
                  <c:v>1.519339065971581</c:v>
                </c:pt>
                <c:pt idx="1344">
                  <c:v>1.514027724150867</c:v>
                </c:pt>
                <c:pt idx="1345">
                  <c:v>1.508703579971626</c:v>
                </c:pt>
                <c:pt idx="1346">
                  <c:v>1.503366745772708</c:v>
                </c:pt>
                <c:pt idx="1347">
                  <c:v>1.498017334715286</c:v>
                </c:pt>
                <c:pt idx="1348">
                  <c:v>1.492655460784576</c:v>
                </c:pt>
                <c:pt idx="1349">
                  <c:v>1.487281238791613</c:v>
                </c:pt>
                <c:pt idx="1350">
                  <c:v>1.481894784374997</c:v>
                </c:pt>
                <c:pt idx="1351">
                  <c:v>1.47649621400264</c:v>
                </c:pt>
                <c:pt idx="1352">
                  <c:v>1.471085644973508</c:v>
                </c:pt>
                <c:pt idx="1353">
                  <c:v>1.465663195419367</c:v>
                </c:pt>
                <c:pt idx="1354">
                  <c:v>1.46022898430657</c:v>
                </c:pt>
                <c:pt idx="1355">
                  <c:v>1.45478313143775</c:v>
                </c:pt>
                <c:pt idx="1356">
                  <c:v>1.449325757453612</c:v>
                </c:pt>
                <c:pt idx="1357">
                  <c:v>1.443856983834674</c:v>
                </c:pt>
                <c:pt idx="1358">
                  <c:v>1.438376932902998</c:v>
                </c:pt>
                <c:pt idx="1359">
                  <c:v>1.432885727823962</c:v>
                </c:pt>
                <c:pt idx="1360">
                  <c:v>1.427383492607997</c:v>
                </c:pt>
                <c:pt idx="1361">
                  <c:v>1.421870352112347</c:v>
                </c:pt>
                <c:pt idx="1362">
                  <c:v>1.41634643204281</c:v>
                </c:pt>
                <c:pt idx="1363">
                  <c:v>1.410811858955477</c:v>
                </c:pt>
                <c:pt idx="1364">
                  <c:v>1.405266760258514</c:v>
                </c:pt>
                <c:pt idx="1365">
                  <c:v>1.399711264213875</c:v>
                </c:pt>
                <c:pt idx="1366">
                  <c:v>1.394145499939078</c:v>
                </c:pt>
                <c:pt idx="1367">
                  <c:v>1.388569597408942</c:v>
                </c:pt>
                <c:pt idx="1368">
                  <c:v>1.38298368745734</c:v>
                </c:pt>
                <c:pt idx="1369">
                  <c:v>1.377387901778952</c:v>
                </c:pt>
                <c:pt idx="1370">
                  <c:v>1.371782372930999</c:v>
                </c:pt>
                <c:pt idx="1371">
                  <c:v>1.36616723433502</c:v>
                </c:pt>
                <c:pt idx="1372">
                  <c:v>1.360542620278597</c:v>
                </c:pt>
                <c:pt idx="1373">
                  <c:v>1.354908665917109</c:v>
                </c:pt>
                <c:pt idx="1374">
                  <c:v>1.349265507275498</c:v>
                </c:pt>
                <c:pt idx="1375">
                  <c:v>1.343613281249998</c:v>
                </c:pt>
                <c:pt idx="1376">
                  <c:v>1.337952125609902</c:v>
                </c:pt>
                <c:pt idx="1377">
                  <c:v>1.332282178999293</c:v>
                </c:pt>
                <c:pt idx="1378">
                  <c:v>1.326603580938806</c:v>
                </c:pt>
                <c:pt idx="1379">
                  <c:v>1.320916471827381</c:v>
                </c:pt>
                <c:pt idx="1380">
                  <c:v>1.315220992943998</c:v>
                </c:pt>
                <c:pt idx="1381">
                  <c:v>1.309517286449448</c:v>
                </c:pt>
                <c:pt idx="1382">
                  <c:v>1.303805495388058</c:v>
                </c:pt>
                <c:pt idx="1383">
                  <c:v>1.298085763689458</c:v>
                </c:pt>
                <c:pt idx="1384">
                  <c:v>1.292358236170322</c:v>
                </c:pt>
                <c:pt idx="1385">
                  <c:v>1.286623058536124</c:v>
                </c:pt>
                <c:pt idx="1386">
                  <c:v>1.280880377382886</c:v>
                </c:pt>
                <c:pt idx="1387">
                  <c:v>1.27513034019892</c:v>
                </c:pt>
                <c:pt idx="1388">
                  <c:v>1.26937309536659</c:v>
                </c:pt>
                <c:pt idx="1389">
                  <c:v>1.263608792164046</c:v>
                </c:pt>
                <c:pt idx="1390">
                  <c:v>1.257837580767</c:v>
                </c:pt>
                <c:pt idx="1391">
                  <c:v>1.252059612250436</c:v>
                </c:pt>
                <c:pt idx="1392">
                  <c:v>1.246275038590402</c:v>
                </c:pt>
                <c:pt idx="1393">
                  <c:v>1.240484012665725</c:v>
                </c:pt>
                <c:pt idx="1394">
                  <c:v>1.234686688259784</c:v>
                </c:pt>
                <c:pt idx="1395">
                  <c:v>1.22888322006225</c:v>
                </c:pt>
                <c:pt idx="1396">
                  <c:v>1.22307376367083</c:v>
                </c:pt>
                <c:pt idx="1397">
                  <c:v>1.21725847559303</c:v>
                </c:pt>
                <c:pt idx="1398">
                  <c:v>1.211437513247892</c:v>
                </c:pt>
                <c:pt idx="1399">
                  <c:v>1.205611034967757</c:v>
                </c:pt>
                <c:pt idx="1400">
                  <c:v>1.199779199999998</c:v>
                </c:pt>
                <c:pt idx="1401">
                  <c:v>1.19394216850879</c:v>
                </c:pt>
                <c:pt idx="1402">
                  <c:v>1.18810010157683</c:v>
                </c:pt>
                <c:pt idx="1403">
                  <c:v>1.182253161207118</c:v>
                </c:pt>
                <c:pt idx="1404">
                  <c:v>1.17640151032469</c:v>
                </c:pt>
                <c:pt idx="1405">
                  <c:v>1.170545312778376</c:v>
                </c:pt>
                <c:pt idx="1406">
                  <c:v>1.164684733342534</c:v>
                </c:pt>
                <c:pt idx="1407">
                  <c:v>1.15881993771882</c:v>
                </c:pt>
                <c:pt idx="1408">
                  <c:v>1.152951092537916</c:v>
                </c:pt>
                <c:pt idx="1409">
                  <c:v>1.147078365361306</c:v>
                </c:pt>
                <c:pt idx="1410">
                  <c:v>1.141201924683001</c:v>
                </c:pt>
                <c:pt idx="1411">
                  <c:v>1.135321939931298</c:v>
                </c:pt>
                <c:pt idx="1412">
                  <c:v>1.12943858147053</c:v>
                </c:pt>
                <c:pt idx="1413">
                  <c:v>1.123552020602826</c:v>
                </c:pt>
                <c:pt idx="1414">
                  <c:v>1.117662429569835</c:v>
                </c:pt>
                <c:pt idx="1415">
                  <c:v>1.111769981554499</c:v>
                </c:pt>
                <c:pt idx="1416">
                  <c:v>1.105874850682798</c:v>
                </c:pt>
                <c:pt idx="1417">
                  <c:v>1.099977212025484</c:v>
                </c:pt>
                <c:pt idx="1418">
                  <c:v>1.094077241599862</c:v>
                </c:pt>
                <c:pt idx="1419">
                  <c:v>1.088175116371496</c:v>
                </c:pt>
                <c:pt idx="1420">
                  <c:v>1.082271014256</c:v>
                </c:pt>
                <c:pt idx="1421">
                  <c:v>1.076365114120768</c:v>
                </c:pt>
                <c:pt idx="1422">
                  <c:v>1.070457595786717</c:v>
                </c:pt>
                <c:pt idx="1423">
                  <c:v>1.064548640030054</c:v>
                </c:pt>
                <c:pt idx="1424">
                  <c:v>1.058638428584017</c:v>
                </c:pt>
                <c:pt idx="1425">
                  <c:v>1.052727144140624</c:v>
                </c:pt>
                <c:pt idx="1426">
                  <c:v>1.046814970352424</c:v>
                </c:pt>
                <c:pt idx="1427">
                  <c:v>1.040902091834237</c:v>
                </c:pt>
                <c:pt idx="1428">
                  <c:v>1.034988694164924</c:v>
                </c:pt>
                <c:pt idx="1429">
                  <c:v>1.029074963889124</c:v>
                </c:pt>
                <c:pt idx="1430">
                  <c:v>1.023161088518998</c:v>
                </c:pt>
                <c:pt idx="1431">
                  <c:v>1.017247256535994</c:v>
                </c:pt>
                <c:pt idx="1432">
                  <c:v>1.011333657392575</c:v>
                </c:pt>
                <c:pt idx="1433">
                  <c:v>1.005420481514</c:v>
                </c:pt>
                <c:pt idx="1434">
                  <c:v>0.999507920300041</c:v>
                </c:pt>
                <c:pt idx="1435">
                  <c:v>0.993596166126749</c:v>
                </c:pt>
                <c:pt idx="1436">
                  <c:v>0.987685412348208</c:v>
                </c:pt>
                <c:pt idx="1437">
                  <c:v>0.981775853298267</c:v>
                </c:pt>
                <c:pt idx="1438">
                  <c:v>0.975867684292308</c:v>
                </c:pt>
                <c:pt idx="1439">
                  <c:v>0.969961101628993</c:v>
                </c:pt>
                <c:pt idx="1440">
                  <c:v>0.964056302592</c:v>
                </c:pt>
                <c:pt idx="1441">
                  <c:v>0.958153485451782</c:v>
                </c:pt>
                <c:pt idx="1442">
                  <c:v>0.952252849467322</c:v>
                </c:pt>
                <c:pt idx="1443">
                  <c:v>0.946354594887872</c:v>
                </c:pt>
                <c:pt idx="1444">
                  <c:v>0.940458922954706</c:v>
                </c:pt>
                <c:pt idx="1445">
                  <c:v>0.934566035902876</c:v>
                </c:pt>
                <c:pt idx="1446">
                  <c:v>0.92867613696295</c:v>
                </c:pt>
                <c:pt idx="1447">
                  <c:v>0.922789430362774</c:v>
                </c:pt>
                <c:pt idx="1448">
                  <c:v>0.916906121329213</c:v>
                </c:pt>
                <c:pt idx="1449">
                  <c:v>0.911026416089902</c:v>
                </c:pt>
                <c:pt idx="1450">
                  <c:v>0.905150521875001</c:v>
                </c:pt>
                <c:pt idx="1451">
                  <c:v>0.899278646918933</c:v>
                </c:pt>
                <c:pt idx="1452">
                  <c:v>0.893411000462146</c:v>
                </c:pt>
                <c:pt idx="1453">
                  <c:v>0.887547792752859</c:v>
                </c:pt>
                <c:pt idx="1454">
                  <c:v>0.88168923504881</c:v>
                </c:pt>
                <c:pt idx="1455">
                  <c:v>0.875835539619</c:v>
                </c:pt>
                <c:pt idx="1456">
                  <c:v>0.869986919745453</c:v>
                </c:pt>
                <c:pt idx="1457">
                  <c:v>0.864143589724962</c:v>
                </c:pt>
                <c:pt idx="1458">
                  <c:v>0.858305764870838</c:v>
                </c:pt>
                <c:pt idx="1459">
                  <c:v>0.852473661514652</c:v>
                </c:pt>
                <c:pt idx="1460">
                  <c:v>0.846647497008002</c:v>
                </c:pt>
                <c:pt idx="1461">
                  <c:v>0.84082748972424</c:v>
                </c:pt>
                <c:pt idx="1462">
                  <c:v>0.835013859060249</c:v>
                </c:pt>
                <c:pt idx="1463">
                  <c:v>0.829206825438168</c:v>
                </c:pt>
                <c:pt idx="1464">
                  <c:v>0.823406610307152</c:v>
                </c:pt>
                <c:pt idx="1465">
                  <c:v>0.817613436145127</c:v>
                </c:pt>
                <c:pt idx="1466">
                  <c:v>0.81182752646052</c:v>
                </c:pt>
                <c:pt idx="1467">
                  <c:v>0.806049105794033</c:v>
                </c:pt>
                <c:pt idx="1468">
                  <c:v>0.80027839972038</c:v>
                </c:pt>
                <c:pt idx="1469">
                  <c:v>0.79451563485004</c:v>
                </c:pt>
                <c:pt idx="1470">
                  <c:v>0.788761038830999</c:v>
                </c:pt>
                <c:pt idx="1471">
                  <c:v>0.783014840350509</c:v>
                </c:pt>
                <c:pt idx="1472">
                  <c:v>0.777277269136835</c:v>
                </c:pt>
                <c:pt idx="1473">
                  <c:v>0.771548555960999</c:v>
                </c:pt>
                <c:pt idx="1474">
                  <c:v>0.765828932638541</c:v>
                </c:pt>
                <c:pt idx="1475">
                  <c:v>0.760118632031251</c:v>
                </c:pt>
                <c:pt idx="1476">
                  <c:v>0.754417888048942</c:v>
                </c:pt>
                <c:pt idx="1477">
                  <c:v>0.748726935651183</c:v>
                </c:pt>
                <c:pt idx="1478">
                  <c:v>0.743046010849045</c:v>
                </c:pt>
                <c:pt idx="1479">
                  <c:v>0.737375350706868</c:v>
                </c:pt>
                <c:pt idx="1480">
                  <c:v>0.731715193343999</c:v>
                </c:pt>
                <c:pt idx="1481">
                  <c:v>0.726065777936541</c:v>
                </c:pt>
                <c:pt idx="1482">
                  <c:v>0.720427344719098</c:v>
                </c:pt>
                <c:pt idx="1483">
                  <c:v>0.714800134986548</c:v>
                </c:pt>
                <c:pt idx="1484">
                  <c:v>0.709184391095761</c:v>
                </c:pt>
                <c:pt idx="1485">
                  <c:v>0.703580356467375</c:v>
                </c:pt>
                <c:pt idx="1486">
                  <c:v>0.697988275587526</c:v>
                </c:pt>
                <c:pt idx="1487">
                  <c:v>0.69240839400961</c:v>
                </c:pt>
                <c:pt idx="1488">
                  <c:v>0.686840958356029</c:v>
                </c:pt>
                <c:pt idx="1489">
                  <c:v>0.681286216319939</c:v>
                </c:pt>
                <c:pt idx="1490">
                  <c:v>0.675744416667004</c:v>
                </c:pt>
                <c:pt idx="1491">
                  <c:v>0.670215809237129</c:v>
                </c:pt>
                <c:pt idx="1492">
                  <c:v>0.664700644946242</c:v>
                </c:pt>
                <c:pt idx="1493">
                  <c:v>0.659199175788015</c:v>
                </c:pt>
                <c:pt idx="1494">
                  <c:v>0.653711654835625</c:v>
                </c:pt>
                <c:pt idx="1495">
                  <c:v>0.6482383362435</c:v>
                </c:pt>
                <c:pt idx="1496">
                  <c:v>0.64277947524907</c:v>
                </c:pt>
                <c:pt idx="1497">
                  <c:v>0.637335328174521</c:v>
                </c:pt>
                <c:pt idx="1498">
                  <c:v>0.631906152428536</c:v>
                </c:pt>
                <c:pt idx="1499">
                  <c:v>0.626492206508048</c:v>
                </c:pt>
                <c:pt idx="1500">
                  <c:v>0.621093750000001</c:v>
                </c:pt>
                <c:pt idx="1501">
                  <c:v>0.615711043583079</c:v>
                </c:pt>
                <c:pt idx="1502">
                  <c:v>0.610344349029465</c:v>
                </c:pt>
                <c:pt idx="1503">
                  <c:v>0.604993929206605</c:v>
                </c:pt>
                <c:pt idx="1504">
                  <c:v>0.599660048078931</c:v>
                </c:pt>
                <c:pt idx="1505">
                  <c:v>0.594342970709625</c:v>
                </c:pt>
                <c:pt idx="1506">
                  <c:v>0.589042963262374</c:v>
                </c:pt>
                <c:pt idx="1507">
                  <c:v>0.583760293003109</c:v>
                </c:pt>
                <c:pt idx="1508">
                  <c:v>0.578495228301758</c:v>
                </c:pt>
                <c:pt idx="1509">
                  <c:v>0.573248038633999</c:v>
                </c:pt>
                <c:pt idx="1510">
                  <c:v>0.568018994583001</c:v>
                </c:pt>
                <c:pt idx="1511">
                  <c:v>0.562808367841185</c:v>
                </c:pt>
                <c:pt idx="1512">
                  <c:v>0.55761643121197</c:v>
                </c:pt>
                <c:pt idx="1513">
                  <c:v>0.552443458611516</c:v>
                </c:pt>
                <c:pt idx="1514">
                  <c:v>0.547289725070475</c:v>
                </c:pt>
                <c:pt idx="1515">
                  <c:v>0.54215550673575</c:v>
                </c:pt>
                <c:pt idx="1516">
                  <c:v>0.537041080872237</c:v>
                </c:pt>
                <c:pt idx="1517">
                  <c:v>0.531946725864578</c:v>
                </c:pt>
                <c:pt idx="1518">
                  <c:v>0.5268727212189</c:v>
                </c:pt>
                <c:pt idx="1519">
                  <c:v>0.521819347564587</c:v>
                </c:pt>
                <c:pt idx="1520">
                  <c:v>0.516786886656002</c:v>
                </c:pt>
                <c:pt idx="1521">
                  <c:v>0.511775621374255</c:v>
                </c:pt>
                <c:pt idx="1522">
                  <c:v>0.506785835728954</c:v>
                </c:pt>
                <c:pt idx="1523">
                  <c:v>0.501817814859942</c:v>
                </c:pt>
                <c:pt idx="1524">
                  <c:v>0.496871845039058</c:v>
                </c:pt>
                <c:pt idx="1525">
                  <c:v>0.491948213671875</c:v>
                </c:pt>
                <c:pt idx="1526">
                  <c:v>0.487047209299462</c:v>
                </c:pt>
                <c:pt idx="1527">
                  <c:v>0.482169121600125</c:v>
                </c:pt>
                <c:pt idx="1528">
                  <c:v>0.477314241391168</c:v>
                </c:pt>
                <c:pt idx="1529">
                  <c:v>0.472482860630615</c:v>
                </c:pt>
                <c:pt idx="1530">
                  <c:v>0.467675272419</c:v>
                </c:pt>
                <c:pt idx="1531">
                  <c:v>0.462891771001083</c:v>
                </c:pt>
                <c:pt idx="1532">
                  <c:v>0.458132651767617</c:v>
                </c:pt>
                <c:pt idx="1533">
                  <c:v>0.453398211257091</c:v>
                </c:pt>
                <c:pt idx="1534">
                  <c:v>0.448688747157481</c:v>
                </c:pt>
                <c:pt idx="1535">
                  <c:v>0.444004558307999</c:v>
                </c:pt>
                <c:pt idx="1536">
                  <c:v>0.439345944700846</c:v>
                </c:pt>
                <c:pt idx="1537">
                  <c:v>0.434713207482956</c:v>
                </c:pt>
                <c:pt idx="1538">
                  <c:v>0.430106648957749</c:v>
                </c:pt>
                <c:pt idx="1539">
                  <c:v>0.425526572586884</c:v>
                </c:pt>
                <c:pt idx="1540">
                  <c:v>0.420973282992001</c:v>
                </c:pt>
                <c:pt idx="1541">
                  <c:v>0.416447085956473</c:v>
                </c:pt>
                <c:pt idx="1542">
                  <c:v>0.411948288427162</c:v>
                </c:pt>
                <c:pt idx="1543">
                  <c:v>0.40747719851616</c:v>
                </c:pt>
                <c:pt idx="1544">
                  <c:v>0.403034125502546</c:v>
                </c:pt>
                <c:pt idx="1545">
                  <c:v>0.398619379834125</c:v>
                </c:pt>
                <c:pt idx="1546">
                  <c:v>0.39423327312919</c:v>
                </c:pt>
                <c:pt idx="1547">
                  <c:v>0.389876118178264</c:v>
                </c:pt>
                <c:pt idx="1548">
                  <c:v>0.385548228945853</c:v>
                </c:pt>
                <c:pt idx="1549">
                  <c:v>0.381249920572191</c:v>
                </c:pt>
                <c:pt idx="1550">
                  <c:v>0.376981509374999</c:v>
                </c:pt>
                <c:pt idx="1551">
                  <c:v>0.372743312851222</c:v>
                </c:pt>
                <c:pt idx="1552">
                  <c:v>0.368535649678786</c:v>
                </c:pt>
                <c:pt idx="1553">
                  <c:v>0.364358839718352</c:v>
                </c:pt>
                <c:pt idx="1554">
                  <c:v>0.360213204015051</c:v>
                </c:pt>
                <c:pt idx="1555">
                  <c:v>0.35609906480025</c:v>
                </c:pt>
                <c:pt idx="1556">
                  <c:v>0.352016745493292</c:v>
                </c:pt>
                <c:pt idx="1557">
                  <c:v>0.347966570703253</c:v>
                </c:pt>
                <c:pt idx="1558">
                  <c:v>0.343948866230679</c:v>
                </c:pt>
                <c:pt idx="1559">
                  <c:v>0.339963959069346</c:v>
                </c:pt>
                <c:pt idx="1560">
                  <c:v>0.336012177408001</c:v>
                </c:pt>
                <c:pt idx="1561">
                  <c:v>0.332093850632131</c:v>
                </c:pt>
                <c:pt idx="1562">
                  <c:v>0.328209309325691</c:v>
                </c:pt>
                <c:pt idx="1563">
                  <c:v>0.324358885272861</c:v>
                </c:pt>
                <c:pt idx="1564">
                  <c:v>0.320542911459793</c:v>
                </c:pt>
                <c:pt idx="1565">
                  <c:v>0.316761722076374</c:v>
                </c:pt>
                <c:pt idx="1566">
                  <c:v>0.313015652517957</c:v>
                </c:pt>
                <c:pt idx="1567">
                  <c:v>0.309305039387121</c:v>
                </c:pt>
                <c:pt idx="1568">
                  <c:v>0.305630220495422</c:v>
                </c:pt>
                <c:pt idx="1569">
                  <c:v>0.301991534865131</c:v>
                </c:pt>
                <c:pt idx="1570">
                  <c:v>0.298389322731</c:v>
                </c:pt>
                <c:pt idx="1571">
                  <c:v>0.294823925542002</c:v>
                </c:pt>
                <c:pt idx="1572">
                  <c:v>0.291295685963075</c:v>
                </c:pt>
                <c:pt idx="1573">
                  <c:v>0.287804947876887</c:v>
                </c:pt>
                <c:pt idx="1574">
                  <c:v>0.284352056385578</c:v>
                </c:pt>
                <c:pt idx="1575">
                  <c:v>0.280937357812499</c:v>
                </c:pt>
                <c:pt idx="1576">
                  <c:v>0.277561199703981</c:v>
                </c:pt>
                <c:pt idx="1577">
                  <c:v>0.274223930831069</c:v>
                </c:pt>
                <c:pt idx="1578">
                  <c:v>0.270925901191286</c:v>
                </c:pt>
                <c:pt idx="1579">
                  <c:v>0.267667462010359</c:v>
                </c:pt>
                <c:pt idx="1580">
                  <c:v>0.264448965743999</c:v>
                </c:pt>
                <c:pt idx="1581">
                  <c:v>0.261270766079628</c:v>
                </c:pt>
                <c:pt idx="1582">
                  <c:v>0.258133217938139</c:v>
                </c:pt>
                <c:pt idx="1583">
                  <c:v>0.255036677475638</c:v>
                </c:pt>
                <c:pt idx="1584">
                  <c:v>0.251981502085202</c:v>
                </c:pt>
                <c:pt idx="1585">
                  <c:v>0.248968050398623</c:v>
                </c:pt>
                <c:pt idx="1586">
                  <c:v>0.245996682288165</c:v>
                </c:pt>
                <c:pt idx="1587">
                  <c:v>0.243067758868299</c:v>
                </c:pt>
                <c:pt idx="1588">
                  <c:v>0.240181642497469</c:v>
                </c:pt>
                <c:pt idx="1589">
                  <c:v>0.237338696779827</c:v>
                </c:pt>
                <c:pt idx="1590">
                  <c:v>0.234539286567002</c:v>
                </c:pt>
                <c:pt idx="1591">
                  <c:v>0.231783777959819</c:v>
                </c:pt>
                <c:pt idx="1592">
                  <c:v>0.229072538310082</c:v>
                </c:pt>
                <c:pt idx="1593">
                  <c:v>0.226405936222305</c:v>
                </c:pt>
                <c:pt idx="1594">
                  <c:v>0.223784341555465</c:v>
                </c:pt>
                <c:pt idx="1595">
                  <c:v>0.221208125424749</c:v>
                </c:pt>
                <c:pt idx="1596">
                  <c:v>0.218677660203309</c:v>
                </c:pt>
                <c:pt idx="1597">
                  <c:v>0.216193319524007</c:v>
                </c:pt>
                <c:pt idx="1598">
                  <c:v>0.213755478281173</c:v>
                </c:pt>
                <c:pt idx="1599">
                  <c:v>0.211364512632338</c:v>
                </c:pt>
                <c:pt idx="1600">
                  <c:v>0.209020800000002</c:v>
                </c:pt>
                <c:pt idx="1601">
                  <c:v>0.206724719073368</c:v>
                </c:pt>
                <c:pt idx="1602">
                  <c:v>0.204476649810106</c:v>
                </c:pt>
                <c:pt idx="1603">
                  <c:v>0.202276973438094</c:v>
                </c:pt>
                <c:pt idx="1604">
                  <c:v>0.200126072457168</c:v>
                </c:pt>
                <c:pt idx="1605">
                  <c:v>0.198024330640874</c:v>
                </c:pt>
                <c:pt idx="1606">
                  <c:v>0.195972133038215</c:v>
                </c:pt>
                <c:pt idx="1607">
                  <c:v>0.193969865975398</c:v>
                </c:pt>
                <c:pt idx="1608">
                  <c:v>0.192017917057597</c:v>
                </c:pt>
                <c:pt idx="1609">
                  <c:v>0.190116675170687</c:v>
                </c:pt>
                <c:pt idx="1610">
                  <c:v>0.188266530482999</c:v>
                </c:pt>
                <c:pt idx="1611">
                  <c:v>0.186467874447076</c:v>
                </c:pt>
                <c:pt idx="1612">
                  <c:v>0.184721099801409</c:v>
                </c:pt>
                <c:pt idx="1613">
                  <c:v>0.183026600572204</c:v>
                </c:pt>
                <c:pt idx="1614">
                  <c:v>0.181384772075113</c:v>
                </c:pt>
                <c:pt idx="1615">
                  <c:v>0.179796010917</c:v>
                </c:pt>
                <c:pt idx="1616">
                  <c:v>0.178260714997675</c:v>
                </c:pt>
                <c:pt idx="1617">
                  <c:v>0.176779283511666</c:v>
                </c:pt>
                <c:pt idx="1618">
                  <c:v>0.175352116949938</c:v>
                </c:pt>
                <c:pt idx="1619">
                  <c:v>0.173979617101674</c:v>
                </c:pt>
                <c:pt idx="1620">
                  <c:v>0.172662187056</c:v>
                </c:pt>
                <c:pt idx="1621">
                  <c:v>0.171400231203745</c:v>
                </c:pt>
                <c:pt idx="1622">
                  <c:v>0.170194155239195</c:v>
                </c:pt>
                <c:pt idx="1623">
                  <c:v>0.169044366161834</c:v>
                </c:pt>
                <c:pt idx="1624">
                  <c:v>0.167951272278097</c:v>
                </c:pt>
                <c:pt idx="1625">
                  <c:v>0.166915283203124</c:v>
                </c:pt>
                <c:pt idx="1626">
                  <c:v>0.1659368098625</c:v>
                </c:pt>
                <c:pt idx="1627">
                  <c:v>0.165016264494017</c:v>
                </c:pt>
                <c:pt idx="1628">
                  <c:v>0.164154060649405</c:v>
                </c:pt>
                <c:pt idx="1629">
                  <c:v>0.163350613196104</c:v>
                </c:pt>
                <c:pt idx="1630">
                  <c:v>0.162606338318998</c:v>
                </c:pt>
                <c:pt idx="1631">
                  <c:v>0.161921653522173</c:v>
                </c:pt>
                <c:pt idx="1632">
                  <c:v>0.161296977630658</c:v>
                </c:pt>
                <c:pt idx="1633">
                  <c:v>0.160732730792183</c:v>
                </c:pt>
                <c:pt idx="1634">
                  <c:v>0.160229334478922</c:v>
                </c:pt>
                <c:pt idx="1635">
                  <c:v>0.159787211489251</c:v>
                </c:pt>
                <c:pt idx="1636">
                  <c:v>0.159406785949486</c:v>
                </c:pt>
                <c:pt idx="1637">
                  <c:v>0.159088483315647</c:v>
                </c:pt>
                <c:pt idx="1638">
                  <c:v>0.158832730375189</c:v>
                </c:pt>
                <c:pt idx="1639">
                  <c:v>0.158639955248775</c:v>
                </c:pt>
                <c:pt idx="1640">
                  <c:v>0.158510587392001</c:v>
                </c:pt>
                <c:pt idx="1641">
                  <c:v>0.158445057597163</c:v>
                </c:pt>
                <c:pt idx="1642">
                  <c:v>0.158443797995002</c:v>
                </c:pt>
                <c:pt idx="1643">
                  <c:v>0.158507242056452</c:v>
                </c:pt>
                <c:pt idx="1644">
                  <c:v>0.158635824594385</c:v>
                </c:pt>
                <c:pt idx="1645">
                  <c:v>0.158829981765374</c:v>
                </c:pt>
                <c:pt idx="1646">
                  <c:v>0.15909015107143</c:v>
                </c:pt>
                <c:pt idx="1647">
                  <c:v>0.159416771361754</c:v>
                </c:pt>
                <c:pt idx="1648">
                  <c:v>0.159810282834493</c:v>
                </c:pt>
                <c:pt idx="1649">
                  <c:v>0.160271127038483</c:v>
                </c:pt>
                <c:pt idx="1650">
                  <c:v>0.160799746874998</c:v>
                </c:pt>
                <c:pt idx="1651">
                  <c:v>0.16139658659951</c:v>
                </c:pt>
                <c:pt idx="1652">
                  <c:v>0.162062091823425</c:v>
                </c:pt>
                <c:pt idx="1653">
                  <c:v>0.162796709515841</c:v>
                </c:pt>
                <c:pt idx="1654">
                  <c:v>0.163600888005287</c:v>
                </c:pt>
                <c:pt idx="1655">
                  <c:v>0.164475076981499</c:v>
                </c:pt>
                <c:pt idx="1656">
                  <c:v>0.165419727497134</c:v>
                </c:pt>
                <c:pt idx="1657">
                  <c:v>0.166435291969544</c:v>
                </c:pt>
                <c:pt idx="1658">
                  <c:v>0.167522224182517</c:v>
                </c:pt>
                <c:pt idx="1659">
                  <c:v>0.168680979288032</c:v>
                </c:pt>
                <c:pt idx="1660">
                  <c:v>0.169912013807999</c:v>
                </c:pt>
                <c:pt idx="1661">
                  <c:v>0.171215785636022</c:v>
                </c:pt>
                <c:pt idx="1662">
                  <c:v>0.172592754039129</c:v>
                </c:pt>
                <c:pt idx="1663">
                  <c:v>0.174043379659548</c:v>
                </c:pt>
                <c:pt idx="1664">
                  <c:v>0.175568124516433</c:v>
                </c:pt>
                <c:pt idx="1665">
                  <c:v>0.177167452007626</c:v>
                </c:pt>
                <c:pt idx="1666">
                  <c:v>0.178841826911399</c:v>
                </c:pt>
                <c:pt idx="1667">
                  <c:v>0.180591715388211</c:v>
                </c:pt>
                <c:pt idx="1668">
                  <c:v>0.182417584982459</c:v>
                </c:pt>
                <c:pt idx="1669">
                  <c:v>0.18431990462422</c:v>
                </c:pt>
                <c:pt idx="1670">
                  <c:v>0.186299144631</c:v>
                </c:pt>
                <c:pt idx="1671">
                  <c:v>0.188355776709489</c:v>
                </c:pt>
                <c:pt idx="1672">
                  <c:v>0.190490273957314</c:v>
                </c:pt>
                <c:pt idx="1673">
                  <c:v>0.192703110864776</c:v>
                </c:pt>
                <c:pt idx="1674">
                  <c:v>0.194994763316616</c:v>
                </c:pt>
                <c:pt idx="1675">
                  <c:v>0.197365708593751</c:v>
                </c:pt>
                <c:pt idx="1676">
                  <c:v>0.199816425375024</c:v>
                </c:pt>
                <c:pt idx="1677">
                  <c:v>0.202347393738962</c:v>
                </c:pt>
                <c:pt idx="1678">
                  <c:v>0.204959095165525</c:v>
                </c:pt>
                <c:pt idx="1679">
                  <c:v>0.207652012537846</c:v>
                </c:pt>
                <c:pt idx="1680">
                  <c:v>0.210426630143999</c:v>
                </c:pt>
                <c:pt idx="1681">
                  <c:v>0.213283433678717</c:v>
                </c:pt>
                <c:pt idx="1682">
                  <c:v>0.216222910245179</c:v>
                </c:pt>
                <c:pt idx="1683">
                  <c:v>0.219245548356725</c:v>
                </c:pt>
                <c:pt idx="1684">
                  <c:v>0.222351837938642</c:v>
                </c:pt>
                <c:pt idx="1685">
                  <c:v>0.225542270329876</c:v>
                </c:pt>
                <c:pt idx="1686">
                  <c:v>0.228817338284805</c:v>
                </c:pt>
                <c:pt idx="1687">
                  <c:v>0.232177535974991</c:v>
                </c:pt>
                <c:pt idx="1688">
                  <c:v>0.235623358990908</c:v>
                </c:pt>
                <c:pt idx="1689">
                  <c:v>0.239155304343718</c:v>
                </c:pt>
                <c:pt idx="1690">
                  <c:v>0.242773870467004</c:v>
                </c:pt>
                <c:pt idx="1691">
                  <c:v>0.246479557218506</c:v>
                </c:pt>
                <c:pt idx="1692">
                  <c:v>0.25027286588192</c:v>
                </c:pt>
                <c:pt idx="1693">
                  <c:v>0.254154299168593</c:v>
                </c:pt>
                <c:pt idx="1694">
                  <c:v>0.258124361219306</c:v>
                </c:pt>
                <c:pt idx="1695">
                  <c:v>0.262183557605999</c:v>
                </c:pt>
                <c:pt idx="1696">
                  <c:v>0.266332395333551</c:v>
                </c:pt>
                <c:pt idx="1697">
                  <c:v>0.270571382841497</c:v>
                </c:pt>
                <c:pt idx="1698">
                  <c:v>0.274901030005817</c:v>
                </c:pt>
                <c:pt idx="1699">
                  <c:v>0.279321848140625</c:v>
                </c:pt>
                <c:pt idx="1700">
                  <c:v>0.283834349999999</c:v>
                </c:pt>
                <c:pt idx="1701">
                  <c:v>0.288439049779658</c:v>
                </c:pt>
                <c:pt idx="1702">
                  <c:v>0.293136463118747</c:v>
                </c:pt>
                <c:pt idx="1703">
                  <c:v>0.297927107101586</c:v>
                </c:pt>
                <c:pt idx="1704">
                  <c:v>0.302811500259408</c:v>
                </c:pt>
                <c:pt idx="1705">
                  <c:v>0.307790162572126</c:v>
                </c:pt>
                <c:pt idx="1706">
                  <c:v>0.312863615470054</c:v>
                </c:pt>
                <c:pt idx="1707">
                  <c:v>0.31803238183569</c:v>
                </c:pt>
                <c:pt idx="1708">
                  <c:v>0.323296986005441</c:v>
                </c:pt>
                <c:pt idx="1709">
                  <c:v>0.328657953771376</c:v>
                </c:pt>
                <c:pt idx="1710">
                  <c:v>0.334115812382999</c:v>
                </c:pt>
                <c:pt idx="1711">
                  <c:v>0.339671090548963</c:v>
                </c:pt>
                <c:pt idx="1712">
                  <c:v>0.345324318438853</c:v>
                </c:pt>
                <c:pt idx="1713">
                  <c:v>0.351076027684895</c:v>
                </c:pt>
                <c:pt idx="1714">
                  <c:v>0.356926751383755</c:v>
                </c:pt>
                <c:pt idx="1715">
                  <c:v>0.36287702409825</c:v>
                </c:pt>
                <c:pt idx="1716">
                  <c:v>0.368927381859119</c:v>
                </c:pt>
                <c:pt idx="1717">
                  <c:v>0.375078362166756</c:v>
                </c:pt>
                <c:pt idx="1718">
                  <c:v>0.381330503992982</c:v>
                </c:pt>
                <c:pt idx="1719">
                  <c:v>0.387684347782766</c:v>
                </c:pt>
                <c:pt idx="1720">
                  <c:v>0.394140435455997</c:v>
                </c:pt>
                <c:pt idx="1721">
                  <c:v>0.400699310409233</c:v>
                </c:pt>
                <c:pt idx="1722">
                  <c:v>0.407361517517434</c:v>
                </c:pt>
                <c:pt idx="1723">
                  <c:v>0.414127603135725</c:v>
                </c:pt>
                <c:pt idx="1724">
                  <c:v>0.420998115101136</c:v>
                </c:pt>
                <c:pt idx="1725">
                  <c:v>0.427973602734375</c:v>
                </c:pt>
                <c:pt idx="1726">
                  <c:v>0.435054616841543</c:v>
                </c:pt>
                <c:pt idx="1727">
                  <c:v>0.442241709715906</c:v>
                </c:pt>
                <c:pt idx="1728">
                  <c:v>0.449535435139646</c:v>
                </c:pt>
                <c:pt idx="1729">
                  <c:v>0.456936348385592</c:v>
                </c:pt>
                <c:pt idx="1730">
                  <c:v>0.464445006219004</c:v>
                </c:pt>
                <c:pt idx="1731">
                  <c:v>0.472061966899263</c:v>
                </c:pt>
                <c:pt idx="1732">
                  <c:v>0.479787790181698</c:v>
                </c:pt>
                <c:pt idx="1733">
                  <c:v>0.487623037319271</c:v>
                </c:pt>
                <c:pt idx="1734">
                  <c:v>0.495568271064363</c:v>
                </c:pt>
                <c:pt idx="1735">
                  <c:v>0.503624055670501</c:v>
                </c:pt>
                <c:pt idx="1736">
                  <c:v>0.511790956894128</c:v>
                </c:pt>
                <c:pt idx="1737">
                  <c:v>0.520069541996335</c:v>
                </c:pt>
                <c:pt idx="1738">
                  <c:v>0.528460379744626</c:v>
                </c:pt>
                <c:pt idx="1739">
                  <c:v>0.536964040414662</c:v>
                </c:pt>
                <c:pt idx="1740">
                  <c:v>0.545581095791993</c:v>
                </c:pt>
                <c:pt idx="1741">
                  <c:v>0.55431211917385</c:v>
                </c:pt>
                <c:pt idx="1742">
                  <c:v>0.563157685370842</c:v>
                </c:pt>
                <c:pt idx="1743">
                  <c:v>0.572118370708741</c:v>
                </c:pt>
                <c:pt idx="1744">
                  <c:v>0.581194753030224</c:v>
                </c:pt>
                <c:pt idx="1745">
                  <c:v>0.590387411696626</c:v>
                </c:pt>
                <c:pt idx="1746">
                  <c:v>0.599696927589668</c:v>
                </c:pt>
                <c:pt idx="1747">
                  <c:v>0.609123883113239</c:v>
                </c:pt>
                <c:pt idx="1748">
                  <c:v>0.618668862195136</c:v>
                </c:pt>
                <c:pt idx="1749">
                  <c:v>0.628332450288772</c:v>
                </c:pt>
                <c:pt idx="1750">
                  <c:v>0.638115234375</c:v>
                </c:pt>
                <c:pt idx="1751">
                  <c:v>0.648017802963804</c:v>
                </c:pt>
                <c:pt idx="1752">
                  <c:v>0.658040746096064</c:v>
                </c:pt>
                <c:pt idx="1753">
                  <c:v>0.668184655345332</c:v>
                </c:pt>
                <c:pt idx="1754">
                  <c:v>0.678450123819526</c:v>
                </c:pt>
                <c:pt idx="1755">
                  <c:v>0.688837746162753</c:v>
                </c:pt>
                <c:pt idx="1756">
                  <c:v>0.69934811855697</c:v>
                </c:pt>
                <c:pt idx="1757">
                  <c:v>0.709981838723833</c:v>
                </c:pt>
                <c:pt idx="1758">
                  <c:v>0.720739505926358</c:v>
                </c:pt>
                <c:pt idx="1759">
                  <c:v>0.731621720970719</c:v>
                </c:pt>
                <c:pt idx="1760">
                  <c:v>0.742629086208003</c:v>
                </c:pt>
                <c:pt idx="1761">
                  <c:v>0.753762205535914</c:v>
                </c:pt>
                <c:pt idx="1762">
                  <c:v>0.765021684400569</c:v>
                </c:pt>
                <c:pt idx="1763">
                  <c:v>0.776408129798237</c:v>
                </c:pt>
                <c:pt idx="1764">
                  <c:v>0.787922150277068</c:v>
                </c:pt>
                <c:pt idx="1765">
                  <c:v>0.799564355938872</c:v>
                </c:pt>
                <c:pt idx="1766">
                  <c:v>0.811335358440839</c:v>
                </c:pt>
                <c:pt idx="1767">
                  <c:v>0.8232357709973</c:v>
                </c:pt>
                <c:pt idx="1768">
                  <c:v>0.835266208381502</c:v>
                </c:pt>
                <c:pt idx="1769">
                  <c:v>0.847427286927311</c:v>
                </c:pt>
                <c:pt idx="1770">
                  <c:v>0.859719624530998</c:v>
                </c:pt>
                <c:pt idx="1771">
                  <c:v>0.872143840652983</c:v>
                </c:pt>
                <c:pt idx="1772">
                  <c:v>0.884700556319555</c:v>
                </c:pt>
                <c:pt idx="1773">
                  <c:v>0.897390394124666</c:v>
                </c:pt>
                <c:pt idx="1774">
                  <c:v>0.910213978231655</c:v>
                </c:pt>
                <c:pt idx="1775">
                  <c:v>0.923171934375</c:v>
                </c:pt>
                <c:pt idx="1776">
                  <c:v>0.93626488986206</c:v>
                </c:pt>
                <c:pt idx="1777">
                  <c:v>0.949493473574852</c:v>
                </c:pt>
                <c:pt idx="1778">
                  <c:v>0.962858315971761</c:v>
                </c:pt>
                <c:pt idx="1779">
                  <c:v>0.976360049089337</c:v>
                </c:pt>
                <c:pt idx="1780">
                  <c:v>0.989999306543997</c:v>
                </c:pt>
                <c:pt idx="1781">
                  <c:v>1.003776723533805</c:v>
                </c:pt>
                <c:pt idx="1782">
                  <c:v>1.017692936840214</c:v>
                </c:pt>
                <c:pt idx="1783">
                  <c:v>1.031748584829814</c:v>
                </c:pt>
                <c:pt idx="1784">
                  <c:v>1.04594430745608</c:v>
                </c:pt>
                <c:pt idx="1785">
                  <c:v>1.06028074626113</c:v>
                </c:pt>
                <c:pt idx="1786">
                  <c:v>1.074758544377444</c:v>
                </c:pt>
                <c:pt idx="1787">
                  <c:v>1.089378346529678</c:v>
                </c:pt>
                <c:pt idx="1788">
                  <c:v>1.10414079903635</c:v>
                </c:pt>
                <c:pt idx="1789">
                  <c:v>1.119046549811608</c:v>
                </c:pt>
                <c:pt idx="1790">
                  <c:v>1.134096248366996</c:v>
                </c:pt>
                <c:pt idx="1791">
                  <c:v>1.149290545813198</c:v>
                </c:pt>
                <c:pt idx="1792">
                  <c:v>1.164630094861768</c:v>
                </c:pt>
                <c:pt idx="1793">
                  <c:v>1.180115549826887</c:v>
                </c:pt>
                <c:pt idx="1794">
                  <c:v>1.195747566627143</c:v>
                </c:pt>
                <c:pt idx="1795">
                  <c:v>1.211526802787246</c:v>
                </c:pt>
                <c:pt idx="1796">
                  <c:v>1.227453917439786</c:v>
                </c:pt>
                <c:pt idx="1797">
                  <c:v>1.243529571326986</c:v>
                </c:pt>
                <c:pt idx="1798">
                  <c:v>1.259754426802455</c:v>
                </c:pt>
                <c:pt idx="1799">
                  <c:v>1.276129147832914</c:v>
                </c:pt>
                <c:pt idx="1800">
                  <c:v>1.2926544</c:v>
                </c:pt>
                <c:pt idx="1801">
                  <c:v>1.309330850501944</c:v>
                </c:pt>
                <c:pt idx="1802">
                  <c:v>1.326159168155383</c:v>
                </c:pt>
                <c:pt idx="1803">
                  <c:v>1.343140023397074</c:v>
                </c:pt>
                <c:pt idx="1804">
                  <c:v>1.360274088285649</c:v>
                </c:pt>
                <c:pt idx="1805">
                  <c:v>1.37756203650337</c:v>
                </c:pt>
                <c:pt idx="1806">
                  <c:v>1.395004543357895</c:v>
                </c:pt>
                <c:pt idx="1807">
                  <c:v>1.412602285783975</c:v>
                </c:pt>
                <c:pt idx="1808">
                  <c:v>1.430355942345282</c:v>
                </c:pt>
                <c:pt idx="1809">
                  <c:v>1.448266193236066</c:v>
                </c:pt>
                <c:pt idx="1810">
                  <c:v>1.466333720282998</c:v>
                </c:pt>
                <c:pt idx="1811">
                  <c:v>1.484559206946852</c:v>
                </c:pt>
                <c:pt idx="1812">
                  <c:v>1.502943338324288</c:v>
                </c:pt>
                <c:pt idx="1813">
                  <c:v>1.521486801149583</c:v>
                </c:pt>
                <c:pt idx="1814">
                  <c:v>1.54019028379639</c:v>
                </c:pt>
                <c:pt idx="1815">
                  <c:v>1.559054476279498</c:v>
                </c:pt>
                <c:pt idx="1816">
                  <c:v>1.578080070256562</c:v>
                </c:pt>
                <c:pt idx="1817">
                  <c:v>1.597267759029842</c:v>
                </c:pt>
                <c:pt idx="1818">
                  <c:v>1.616618237548018</c:v>
                </c:pt>
                <c:pt idx="1819">
                  <c:v>1.636132202407853</c:v>
                </c:pt>
                <c:pt idx="1820">
                  <c:v>1.655810351855997</c:v>
                </c:pt>
                <c:pt idx="1821">
                  <c:v>1.675653385790726</c:v>
                </c:pt>
                <c:pt idx="1822">
                  <c:v>1.695662005763675</c:v>
                </c:pt>
                <c:pt idx="1823">
                  <c:v>1.715836914981616</c:v>
                </c:pt>
                <c:pt idx="1824">
                  <c:v>1.73617881830818</c:v>
                </c:pt>
                <c:pt idx="1825">
                  <c:v>1.756688422265618</c:v>
                </c:pt>
                <c:pt idx="1826">
                  <c:v>1.777366435036577</c:v>
                </c:pt>
                <c:pt idx="1827">
                  <c:v>1.798213566465798</c:v>
                </c:pt>
                <c:pt idx="1828">
                  <c:v>1.819230528061888</c:v>
                </c:pt>
                <c:pt idx="1829">
                  <c:v>1.840418032999088</c:v>
                </c:pt>
                <c:pt idx="1830">
                  <c:v>1.861776796119</c:v>
                </c:pt>
                <c:pt idx="1831">
                  <c:v>1.883307533932357</c:v>
                </c:pt>
                <c:pt idx="1832">
                  <c:v>1.905010964620743</c:v>
                </c:pt>
                <c:pt idx="1833">
                  <c:v>1.92688780803836</c:v>
                </c:pt>
                <c:pt idx="1834">
                  <c:v>1.948938785713802</c:v>
                </c:pt>
                <c:pt idx="1835">
                  <c:v>1.971164620851752</c:v>
                </c:pt>
                <c:pt idx="1836">
                  <c:v>1.993566038334765</c:v>
                </c:pt>
                <c:pt idx="1837">
                  <c:v>2.016143764725022</c:v>
                </c:pt>
                <c:pt idx="1838">
                  <c:v>2.038898528266068</c:v>
                </c:pt>
                <c:pt idx="1839">
                  <c:v>2.061831058884558</c:v>
                </c:pt>
                <c:pt idx="1840">
                  <c:v>2.084942088191996</c:v>
                </c:pt>
                <c:pt idx="1841">
                  <c:v>2.108232349486545</c:v>
                </c:pt>
                <c:pt idx="1842">
                  <c:v>2.131702577754683</c:v>
                </c:pt>
                <c:pt idx="1843">
                  <c:v>2.15535350967303</c:v>
                </c:pt>
                <c:pt idx="1844">
                  <c:v>2.179185883610067</c:v>
                </c:pt>
                <c:pt idx="1845">
                  <c:v>2.203200439627874</c:v>
                </c:pt>
                <c:pt idx="1846">
                  <c:v>2.22739791948392</c:v>
                </c:pt>
                <c:pt idx="1847">
                  <c:v>2.251779066632733</c:v>
                </c:pt>
                <c:pt idx="1848">
                  <c:v>2.276344626227774</c:v>
                </c:pt>
                <c:pt idx="1849">
                  <c:v>2.301095345123057</c:v>
                </c:pt>
                <c:pt idx="1850">
                  <c:v>2.326031971875</c:v>
                </c:pt>
                <c:pt idx="1851">
                  <c:v>2.351155256744084</c:v>
                </c:pt>
                <c:pt idx="1852">
                  <c:v>2.376465951696697</c:v>
                </c:pt>
                <c:pt idx="1853">
                  <c:v>2.401964810406822</c:v>
                </c:pt>
                <c:pt idx="1854">
                  <c:v>2.427652588257775</c:v>
                </c:pt>
                <c:pt idx="1855">
                  <c:v>2.453530042344008</c:v>
                </c:pt>
                <c:pt idx="1856">
                  <c:v>2.479597931472812</c:v>
                </c:pt>
                <c:pt idx="1857">
                  <c:v>2.505857016166119</c:v>
                </c:pt>
                <c:pt idx="1858">
                  <c:v>2.532308058662189</c:v>
                </c:pt>
                <c:pt idx="1859">
                  <c:v>2.55895182291741</c:v>
                </c:pt>
                <c:pt idx="1860">
                  <c:v>2.585789074608003</c:v>
                </c:pt>
                <c:pt idx="1861">
                  <c:v>2.612820581131802</c:v>
                </c:pt>
                <c:pt idx="1862">
                  <c:v>2.640047111610004</c:v>
                </c:pt>
                <c:pt idx="1863">
                  <c:v>2.667469436888931</c:v>
                </c:pt>
                <c:pt idx="1864">
                  <c:v>2.695088329541698</c:v>
                </c:pt>
                <c:pt idx="1865">
                  <c:v>2.72290456387012</c:v>
                </c:pt>
                <c:pt idx="1866">
                  <c:v>2.75091891590628</c:v>
                </c:pt>
                <c:pt idx="1867">
                  <c:v>2.779132163414394</c:v>
                </c:pt>
                <c:pt idx="1868">
                  <c:v>2.807545085892539</c:v>
                </c:pt>
                <c:pt idx="1869">
                  <c:v>2.836158464574396</c:v>
                </c:pt>
                <c:pt idx="1870">
                  <c:v>2.864973082431001</c:v>
                </c:pt>
                <c:pt idx="1871">
                  <c:v>2.893989724172475</c:v>
                </c:pt>
                <c:pt idx="1872">
                  <c:v>2.923209176249787</c:v>
                </c:pt>
                <c:pt idx="1873">
                  <c:v>2.952632226856552</c:v>
                </c:pt>
                <c:pt idx="1874">
                  <c:v>2.982259665930687</c:v>
                </c:pt>
                <c:pt idx="1875">
                  <c:v>3.012092285156243</c:v>
                </c:pt>
                <c:pt idx="1876">
                  <c:v>3.042130877965106</c:v>
                </c:pt>
                <c:pt idx="1877">
                  <c:v>3.072376239538738</c:v>
                </c:pt>
                <c:pt idx="1878">
                  <c:v>3.102829166810005</c:v>
                </c:pt>
                <c:pt idx="1879">
                  <c:v>3.133490458464829</c:v>
                </c:pt>
                <c:pt idx="1880">
                  <c:v>3.164360914943994</c:v>
                </c:pt>
                <c:pt idx="1881">
                  <c:v>3.195441338444883</c:v>
                </c:pt>
                <c:pt idx="1882">
                  <c:v>3.226732532923253</c:v>
                </c:pt>
                <c:pt idx="1883">
                  <c:v>3.258235304094898</c:v>
                </c:pt>
                <c:pt idx="1884">
                  <c:v>3.289950459437524</c:v>
                </c:pt>
                <c:pt idx="1885">
                  <c:v>3.321878808192378</c:v>
                </c:pt>
                <c:pt idx="1886">
                  <c:v>3.354021161366086</c:v>
                </c:pt>
                <c:pt idx="1887">
                  <c:v>3.386378331732365</c:v>
                </c:pt>
                <c:pt idx="1888">
                  <c:v>3.418951133833756</c:v>
                </c:pt>
                <c:pt idx="1889">
                  <c:v>3.451740383983477</c:v>
                </c:pt>
                <c:pt idx="1890">
                  <c:v>3.484746900267005</c:v>
                </c:pt>
                <c:pt idx="1891">
                  <c:v>3.517971502543881</c:v>
                </c:pt>
                <c:pt idx="1892">
                  <c:v>3.551415012449599</c:v>
                </c:pt>
                <c:pt idx="1893">
                  <c:v>3.585078253397182</c:v>
                </c:pt>
                <c:pt idx="1894">
                  <c:v>3.61896205057899</c:v>
                </c:pt>
                <c:pt idx="1895">
                  <c:v>3.653067230968489</c:v>
                </c:pt>
                <c:pt idx="1896">
                  <c:v>3.687394623322034</c:v>
                </c:pt>
                <c:pt idx="1897">
                  <c:v>3.721945058180477</c:v>
                </c:pt>
                <c:pt idx="1898">
                  <c:v>3.756719367871097</c:v>
                </c:pt>
                <c:pt idx="1899">
                  <c:v>3.791718386509204</c:v>
                </c:pt>
                <c:pt idx="1900">
                  <c:v>3.826942949999997</c:v>
                </c:pt>
                <c:pt idx="1901">
                  <c:v>3.862393896040244</c:v>
                </c:pt>
                <c:pt idx="1902">
                  <c:v>3.898072064120027</c:v>
                </c:pt>
                <c:pt idx="1903">
                  <c:v>3.933978295524559</c:v>
                </c:pt>
                <c:pt idx="1904">
                  <c:v>3.970113433335876</c:v>
                </c:pt>
                <c:pt idx="1905">
                  <c:v>4.00647832243463</c:v>
                </c:pt>
                <c:pt idx="1906">
                  <c:v>4.043073809501733</c:v>
                </c:pt>
                <c:pt idx="1907">
                  <c:v>4.079900743020271</c:v>
                </c:pt>
                <c:pt idx="1908">
                  <c:v>4.116959973277122</c:v>
                </c:pt>
                <c:pt idx="1909">
                  <c:v>4.154252352364749</c:v>
                </c:pt>
                <c:pt idx="1910">
                  <c:v>4.191778734183007</c:v>
                </c:pt>
                <c:pt idx="1911">
                  <c:v>4.22953997444074</c:v>
                </c:pt>
                <c:pt idx="1912">
                  <c:v>4.267536930657679</c:v>
                </c:pt>
                <c:pt idx="1913">
                  <c:v>4.30577046216627</c:v>
                </c:pt>
                <c:pt idx="1914">
                  <c:v>4.344241430113033</c:v>
                </c:pt>
                <c:pt idx="1915">
                  <c:v>4.382950697460735</c:v>
                </c:pt>
                <c:pt idx="1916">
                  <c:v>4.42189912899001</c:v>
                </c:pt>
                <c:pt idx="1917">
                  <c:v>4.461087591300945</c:v>
                </c:pt>
                <c:pt idx="1918">
                  <c:v>4.500516952815024</c:v>
                </c:pt>
                <c:pt idx="1919">
                  <c:v>4.540188083776933</c:v>
                </c:pt>
                <c:pt idx="1920">
                  <c:v>4.580101856255945</c:v>
                </c:pt>
                <c:pt idx="1921">
                  <c:v>4.620259144148211</c:v>
                </c:pt>
                <c:pt idx="1922">
                  <c:v>4.660660823177904</c:v>
                </c:pt>
                <c:pt idx="1923">
                  <c:v>4.701307770899503</c:v>
                </c:pt>
                <c:pt idx="1924">
                  <c:v>4.742200866699195</c:v>
                </c:pt>
                <c:pt idx="1925">
                  <c:v>4.78334099179689</c:v>
                </c:pt>
                <c:pt idx="1926">
                  <c:v>4.824729029247615</c:v>
                </c:pt>
                <c:pt idx="1927">
                  <c:v>4.866365863943681</c:v>
                </c:pt>
                <c:pt idx="1928">
                  <c:v>4.90825238261614</c:v>
                </c:pt>
                <c:pt idx="1929">
                  <c:v>4.95038947383658</c:v>
                </c:pt>
                <c:pt idx="1930">
                  <c:v>4.992778028019003</c:v>
                </c:pt>
                <c:pt idx="1931">
                  <c:v>5.035418937421436</c:v>
                </c:pt>
                <c:pt idx="1932">
                  <c:v>5.078313096147774</c:v>
                </c:pt>
                <c:pt idx="1933">
                  <c:v>5.121461400149457</c:v>
                </c:pt>
                <c:pt idx="1934">
                  <c:v>5.164864747227183</c:v>
                </c:pt>
                <c:pt idx="1935">
                  <c:v>5.208524037032975</c:v>
                </c:pt>
                <c:pt idx="1936">
                  <c:v>5.252440171071401</c:v>
                </c:pt>
                <c:pt idx="1937">
                  <c:v>5.29661405270171</c:v>
                </c:pt>
                <c:pt idx="1938">
                  <c:v>5.341046587139501</c:v>
                </c:pt>
                <c:pt idx="1939">
                  <c:v>5.385738681458444</c:v>
                </c:pt>
                <c:pt idx="1940">
                  <c:v>5.43069124459201</c:v>
                </c:pt>
                <c:pt idx="1941">
                  <c:v>5.475905187335239</c:v>
                </c:pt>
                <c:pt idx="1942">
                  <c:v>5.521381422346517</c:v>
                </c:pt>
                <c:pt idx="1943">
                  <c:v>5.567120864149284</c:v>
                </c:pt>
                <c:pt idx="1944">
                  <c:v>5.613124429133895</c:v>
                </c:pt>
                <c:pt idx="1945">
                  <c:v>5.659393035559132</c:v>
                </c:pt>
                <c:pt idx="1946">
                  <c:v>5.70592760355415</c:v>
                </c:pt>
                <c:pt idx="1947">
                  <c:v>5.752729055120232</c:v>
                </c:pt>
                <c:pt idx="1948">
                  <c:v>5.799798314132413</c:v>
                </c:pt>
                <c:pt idx="1949">
                  <c:v>5.84713630634133</c:v>
                </c:pt>
                <c:pt idx="1950">
                  <c:v>5.894743959374987</c:v>
                </c:pt>
                <c:pt idx="1951">
                  <c:v>5.94262220274039</c:v>
                </c:pt>
                <c:pt idx="1952">
                  <c:v>5.990771967825339</c:v>
                </c:pt>
                <c:pt idx="1953">
                  <c:v>6.039194187900308</c:v>
                </c:pt>
                <c:pt idx="1954">
                  <c:v>6.087889798120011</c:v>
                </c:pt>
                <c:pt idx="1955">
                  <c:v>6.13685973552525</c:v>
                </c:pt>
                <c:pt idx="1956">
                  <c:v>6.186104939044655</c:v>
                </c:pt>
                <c:pt idx="1957">
                  <c:v>6.235626349496417</c:v>
                </c:pt>
                <c:pt idx="1958">
                  <c:v>6.285424909590024</c:v>
                </c:pt>
                <c:pt idx="1959">
                  <c:v>6.335501563928084</c:v>
                </c:pt>
                <c:pt idx="1960">
                  <c:v>6.385857259007959</c:v>
                </c:pt>
                <c:pt idx="1961">
                  <c:v>6.4364929432237</c:v>
                </c:pt>
                <c:pt idx="1962">
                  <c:v>6.487409566867424</c:v>
                </c:pt>
                <c:pt idx="1963">
                  <c:v>6.53860808213164</c:v>
                </c:pt>
                <c:pt idx="1964">
                  <c:v>6.590089443110357</c:v>
                </c:pt>
                <c:pt idx="1965">
                  <c:v>6.64185460580136</c:v>
                </c:pt>
                <c:pt idx="1966">
                  <c:v>6.693904528107666</c:v>
                </c:pt>
                <c:pt idx="1967">
                  <c:v>6.746240169839481</c:v>
                </c:pt>
                <c:pt idx="1968">
                  <c:v>6.798862492715587</c:v>
                </c:pt>
                <c:pt idx="1969">
                  <c:v>6.851772460365487</c:v>
                </c:pt>
                <c:pt idx="1970">
                  <c:v>6.904971038330975</c:v>
                </c:pt>
                <c:pt idx="1971">
                  <c:v>6.958459194067978</c:v>
                </c:pt>
                <c:pt idx="1972">
                  <c:v>7.012237896948045</c:v>
                </c:pt>
                <c:pt idx="1973">
                  <c:v>7.066308118260436</c:v>
                </c:pt>
                <c:pt idx="1974">
                  <c:v>7.120670831213727</c:v>
                </c:pt>
                <c:pt idx="1975">
                  <c:v>7.175327010937496</c:v>
                </c:pt>
                <c:pt idx="1976">
                  <c:v>7.23027763448415</c:v>
                </c:pt>
                <c:pt idx="1977">
                  <c:v>7.28552368083064</c:v>
                </c:pt>
                <c:pt idx="1978">
                  <c:v>7.341066130880253</c:v>
                </c:pt>
                <c:pt idx="1979">
                  <c:v>7.396905967464304</c:v>
                </c:pt>
                <c:pt idx="1980">
                  <c:v>7.453044175344007</c:v>
                </c:pt>
                <c:pt idx="1981">
                  <c:v>7.509481741211972</c:v>
                </c:pt>
                <c:pt idx="1982">
                  <c:v>7.566219653694288</c:v>
                </c:pt>
                <c:pt idx="1983">
                  <c:v>7.623258903351989</c:v>
                </c:pt>
                <c:pt idx="1984">
                  <c:v>7.68060048268297</c:v>
                </c:pt>
                <c:pt idx="1985">
                  <c:v>7.73824538612364</c:v>
                </c:pt>
                <c:pt idx="1986">
                  <c:v>7.796194610050726</c:v>
                </c:pt>
                <c:pt idx="1987">
                  <c:v>7.854449152783062</c:v>
                </c:pt>
                <c:pt idx="1988">
                  <c:v>7.913010014583231</c:v>
                </c:pt>
                <c:pt idx="1989">
                  <c:v>7.97187819765939</c:v>
                </c:pt>
                <c:pt idx="1990">
                  <c:v>8.031054706166994</c:v>
                </c:pt>
                <c:pt idx="1991">
                  <c:v>8.090540546210567</c:v>
                </c:pt>
                <c:pt idx="1992">
                  <c:v>8.150336725845452</c:v>
                </c:pt>
                <c:pt idx="1993">
                  <c:v>8.210444255079474</c:v>
                </c:pt>
                <c:pt idx="1994">
                  <c:v>8.270864145874798</c:v>
                </c:pt>
                <c:pt idx="1995">
                  <c:v>8.331597412149754</c:v>
                </c:pt>
                <c:pt idx="1996">
                  <c:v>8.39264506978029</c:v>
                </c:pt>
                <c:pt idx="1997">
                  <c:v>8.45400813660197</c:v>
                </c:pt>
                <c:pt idx="1998">
                  <c:v>8.515687632411726</c:v>
                </c:pt>
                <c:pt idx="1999">
                  <c:v>8.57768457896952</c:v>
                </c:pt>
                <c:pt idx="2000">
                  <c:v>8.639999999999998</c:v>
                </c:pt>
              </c:numCache>
            </c:numRef>
          </c:yVal>
          <c:smooth val="0"/>
        </c:ser>
        <c:ser>
          <c:idx val="9"/>
          <c:order val="9"/>
          <c:tx>
            <c:v>Extrema</c:v>
          </c:tx>
          <c:spPr>
            <a:ln>
              <a:noFill/>
            </a:ln>
          </c:spPr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Sheet1!$H$2:$H$2002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1.395767488045787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1.330935555062711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2.27696827622968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0.158445057597163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ser>
          <c:idx val="4"/>
          <c:order val="2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Sheet1!$B$2:$B$2002</c:f>
              <c:numCache>
                <c:formatCode>General</c:formatCode>
                <c:ptCount val="2001"/>
                <c:pt idx="0">
                  <c:v>-0.57</c:v>
                </c:pt>
                <c:pt idx="1">
                  <c:v>-0.551239926851274</c:v>
                </c:pt>
                <c:pt idx="2">
                  <c:v>-0.532609315320135</c:v>
                </c:pt>
                <c:pt idx="3">
                  <c:v>-0.514107578425745</c:v>
                </c:pt>
                <c:pt idx="4">
                  <c:v>-0.49573413071467</c:v>
                </c:pt>
                <c:pt idx="5">
                  <c:v>-0.477488388259126</c:v>
                </c:pt>
                <c:pt idx="6">
                  <c:v>-0.459369768655226</c:v>
                </c:pt>
                <c:pt idx="7">
                  <c:v>-0.441377691021242</c:v>
                </c:pt>
                <c:pt idx="8">
                  <c:v>-0.423511575995844</c:v>
                </c:pt>
                <c:pt idx="9">
                  <c:v>-0.405770845736354</c:v>
                </c:pt>
                <c:pt idx="10">
                  <c:v>-0.388154923917</c:v>
                </c:pt>
                <c:pt idx="11">
                  <c:v>-0.370663235727164</c:v>
                </c:pt>
                <c:pt idx="12">
                  <c:v>-0.353295207869629</c:v>
                </c:pt>
                <c:pt idx="13">
                  <c:v>-0.336050268558836</c:v>
                </c:pt>
                <c:pt idx="14">
                  <c:v>-0.318927847519126</c:v>
                </c:pt>
                <c:pt idx="15">
                  <c:v>-0.301927375983001</c:v>
                </c:pt>
                <c:pt idx="16">
                  <c:v>-0.285048286689362</c:v>
                </c:pt>
                <c:pt idx="17">
                  <c:v>-0.268290013881772</c:v>
                </c:pt>
                <c:pt idx="18">
                  <c:v>-0.251651993306698</c:v>
                </c:pt>
                <c:pt idx="19">
                  <c:v>-0.235133662211764</c:v>
                </c:pt>
                <c:pt idx="20">
                  <c:v>-0.218734459344</c:v>
                </c:pt>
                <c:pt idx="21">
                  <c:v>-0.202453824948096</c:v>
                </c:pt>
                <c:pt idx="22">
                  <c:v>-0.186291200764646</c:v>
                </c:pt>
                <c:pt idx="23">
                  <c:v>-0.170246030028407</c:v>
                </c:pt>
                <c:pt idx="24">
                  <c:v>-0.154317757466542</c:v>
                </c:pt>
                <c:pt idx="25">
                  <c:v>-0.138505829296875</c:v>
                </c:pt>
                <c:pt idx="26">
                  <c:v>-0.122809693226137</c:v>
                </c:pt>
                <c:pt idx="27">
                  <c:v>-0.107228798448224</c:v>
                </c:pt>
                <c:pt idx="28">
                  <c:v>-0.0917625956424347</c:v>
                </c:pt>
                <c:pt idx="29">
                  <c:v>-0.0764105369717355</c:v>
                </c:pt>
                <c:pt idx="30">
                  <c:v>-0.0611720760809993</c:v>
                </c:pt>
                <c:pt idx="31">
                  <c:v>-0.0460466680952663</c:v>
                </c:pt>
                <c:pt idx="32">
                  <c:v>-0.0310337696179806</c:v>
                </c:pt>
                <c:pt idx="33">
                  <c:v>-0.0161328387292574</c:v>
                </c:pt>
                <c:pt idx="34">
                  <c:v>-0.00134333498411721</c:v>
                </c:pt>
                <c:pt idx="35">
                  <c:v>0.0133352805892504</c:v>
                </c:pt>
                <c:pt idx="36">
                  <c:v>0.0279035454912467</c:v>
                </c:pt>
                <c:pt idx="37">
                  <c:v>0.0423619957526059</c:v>
                </c:pt>
                <c:pt idx="38">
                  <c:v>0.0567111659361501</c:v>
                </c:pt>
                <c:pt idx="39">
                  <c:v>0.0709515891385346</c:v>
                </c:pt>
                <c:pt idx="40">
                  <c:v>0.0850837969920004</c:v>
                </c:pt>
                <c:pt idx="41">
                  <c:v>0.0991083196661235</c:v>
                </c:pt>
                <c:pt idx="42">
                  <c:v>0.113025685869562</c:v>
                </c:pt>
                <c:pt idx="43">
                  <c:v>0.126836422851812</c:v>
                </c:pt>
                <c:pt idx="44">
                  <c:v>0.140541056404947</c:v>
                </c:pt>
                <c:pt idx="45">
                  <c:v>0.154140110865376</c:v>
                </c:pt>
                <c:pt idx="46">
                  <c:v>0.167634109115589</c:v>
                </c:pt>
                <c:pt idx="47">
                  <c:v>0.181023572585915</c:v>
                </c:pt>
                <c:pt idx="48">
                  <c:v>0.194309021256253</c:v>
                </c:pt>
                <c:pt idx="49">
                  <c:v>0.207490973657843</c:v>
                </c:pt>
                <c:pt idx="50">
                  <c:v>0.220569946875</c:v>
                </c:pt>
                <c:pt idx="51">
                  <c:v>0.233546456546872</c:v>
                </c:pt>
                <c:pt idx="52">
                  <c:v>0.246421016869186</c:v>
                </c:pt>
                <c:pt idx="53">
                  <c:v>0.259194140596</c:v>
                </c:pt>
                <c:pt idx="54">
                  <c:v>0.27186633904145</c:v>
                </c:pt>
                <c:pt idx="55">
                  <c:v>0.2844381220815</c:v>
                </c:pt>
                <c:pt idx="56">
                  <c:v>0.296909998155694</c:v>
                </c:pt>
                <c:pt idx="57">
                  <c:v>0.309282474268905</c:v>
                </c:pt>
                <c:pt idx="58">
                  <c:v>0.321556055993077</c:v>
                </c:pt>
                <c:pt idx="59">
                  <c:v>0.333731247468992</c:v>
                </c:pt>
                <c:pt idx="60">
                  <c:v>0.345808551408</c:v>
                </c:pt>
                <c:pt idx="61">
                  <c:v>0.357788469093782</c:v>
                </c:pt>
                <c:pt idx="62">
                  <c:v>0.369671500384091</c:v>
                </c:pt>
                <c:pt idx="63">
                  <c:v>0.38145814371251</c:v>
                </c:pt>
                <c:pt idx="64">
                  <c:v>0.393148896090193</c:v>
                </c:pt>
                <c:pt idx="65">
                  <c:v>0.404744253107625</c:v>
                </c:pt>
                <c:pt idx="66">
                  <c:v>0.416244708936358</c:v>
                </c:pt>
                <c:pt idx="67">
                  <c:v>0.427650756330773</c:v>
                </c:pt>
                <c:pt idx="68">
                  <c:v>0.438962886629822</c:v>
                </c:pt>
                <c:pt idx="69">
                  <c:v>0.450181589758781</c:v>
                </c:pt>
                <c:pt idx="70">
                  <c:v>0.461307354231</c:v>
                </c:pt>
                <c:pt idx="71">
                  <c:v>0.472340667149652</c:v>
                </c:pt>
                <c:pt idx="72">
                  <c:v>0.483282014209475</c:v>
                </c:pt>
                <c:pt idx="73">
                  <c:v>0.494131879698538</c:v>
                </c:pt>
                <c:pt idx="74">
                  <c:v>0.504890746499978</c:v>
                </c:pt>
                <c:pt idx="75">
                  <c:v>0.515559096093751</c:v>
                </c:pt>
                <c:pt idx="76">
                  <c:v>0.526137408558383</c:v>
                </c:pt>
                <c:pt idx="77">
                  <c:v>0.536626162572722</c:v>
                </c:pt>
                <c:pt idx="78">
                  <c:v>0.547025835417686</c:v>
                </c:pt>
                <c:pt idx="79">
                  <c:v>0.55733690297801</c:v>
                </c:pt>
                <c:pt idx="80">
                  <c:v>0.567559839744001</c:v>
                </c:pt>
                <c:pt idx="81">
                  <c:v>0.57769511881328</c:v>
                </c:pt>
                <c:pt idx="82">
                  <c:v>0.587743211892539</c:v>
                </c:pt>
                <c:pt idx="83">
                  <c:v>0.597704589299288</c:v>
                </c:pt>
                <c:pt idx="84">
                  <c:v>0.607579719963602</c:v>
                </c:pt>
                <c:pt idx="85">
                  <c:v>0.617369071429876</c:v>
                </c:pt>
                <c:pt idx="86">
                  <c:v>0.627073109858566</c:v>
                </c:pt>
                <c:pt idx="87">
                  <c:v>0.636692300027951</c:v>
                </c:pt>
                <c:pt idx="88">
                  <c:v>0.64622710533587</c:v>
                </c:pt>
                <c:pt idx="89">
                  <c:v>0.655677987801479</c:v>
                </c:pt>
                <c:pt idx="90">
                  <c:v>0.665045408067002</c:v>
                </c:pt>
                <c:pt idx="91">
                  <c:v>0.67432982539947</c:v>
                </c:pt>
                <c:pt idx="92">
                  <c:v>0.683531697692483</c:v>
                </c:pt>
                <c:pt idx="93">
                  <c:v>0.692651481467956</c:v>
                </c:pt>
                <c:pt idx="94">
                  <c:v>0.701689631877866</c:v>
                </c:pt>
                <c:pt idx="95">
                  <c:v>0.710646602706</c:v>
                </c:pt>
                <c:pt idx="96">
                  <c:v>0.719522846369711</c:v>
                </c:pt>
                <c:pt idx="97">
                  <c:v>0.72831881392166</c:v>
                </c:pt>
                <c:pt idx="98">
                  <c:v>0.737034955051575</c:v>
                </c:pt>
                <c:pt idx="99">
                  <c:v>0.745671718087989</c:v>
                </c:pt>
                <c:pt idx="100">
                  <c:v>0.754229550000002</c:v>
                </c:pt>
                <c:pt idx="101">
                  <c:v>0.762708896399019</c:v>
                </c:pt>
                <c:pt idx="102">
                  <c:v>0.771110201540507</c:v>
                </c:pt>
                <c:pt idx="103">
                  <c:v>0.779433908325745</c:v>
                </c:pt>
                <c:pt idx="104">
                  <c:v>0.787680458303572</c:v>
                </c:pt>
                <c:pt idx="105">
                  <c:v>0.795850291672126</c:v>
                </c:pt>
                <c:pt idx="106">
                  <c:v>0.803943847280615</c:v>
                </c:pt>
                <c:pt idx="107">
                  <c:v>0.811961562631048</c:v>
                </c:pt>
                <c:pt idx="108">
                  <c:v>0.819903873879998</c:v>
                </c:pt>
                <c:pt idx="109">
                  <c:v>0.827771215840338</c:v>
                </c:pt>
                <c:pt idx="110">
                  <c:v>0.835564021983</c:v>
                </c:pt>
                <c:pt idx="111">
                  <c:v>0.843282724438726</c:v>
                </c:pt>
                <c:pt idx="112">
                  <c:v>0.850927753999811</c:v>
                </c:pt>
                <c:pt idx="113">
                  <c:v>0.858499540121855</c:v>
                </c:pt>
                <c:pt idx="114">
                  <c:v>0.865998510925515</c:v>
                </c:pt>
                <c:pt idx="115">
                  <c:v>0.873425093198251</c:v>
                </c:pt>
                <c:pt idx="116">
                  <c:v>0.88077971239608</c:v>
                </c:pt>
                <c:pt idx="117">
                  <c:v>0.888062792645317</c:v>
                </c:pt>
                <c:pt idx="118">
                  <c:v>0.895274756744341</c:v>
                </c:pt>
                <c:pt idx="119">
                  <c:v>0.902416026165326</c:v>
                </c:pt>
                <c:pt idx="120">
                  <c:v>0.909487021055999</c:v>
                </c:pt>
                <c:pt idx="121">
                  <c:v>0.916488160241395</c:v>
                </c:pt>
                <c:pt idx="122">
                  <c:v>0.923419861225595</c:v>
                </c:pt>
                <c:pt idx="123">
                  <c:v>0.930282540193484</c:v>
                </c:pt>
                <c:pt idx="124">
                  <c:v>0.937076612012499</c:v>
                </c:pt>
                <c:pt idx="125">
                  <c:v>0.943802490234376</c:v>
                </c:pt>
                <c:pt idx="126">
                  <c:v>0.950460587096901</c:v>
                </c:pt>
                <c:pt idx="127">
                  <c:v>0.957051313525667</c:v>
                </c:pt>
                <c:pt idx="128">
                  <c:v>0.963575079135806</c:v>
                </c:pt>
                <c:pt idx="129">
                  <c:v>0.970032292233756</c:v>
                </c:pt>
                <c:pt idx="130">
                  <c:v>0.976423359819</c:v>
                </c:pt>
                <c:pt idx="131">
                  <c:v>0.982748687585825</c:v>
                </c:pt>
                <c:pt idx="132">
                  <c:v>0.989008679925059</c:v>
                </c:pt>
                <c:pt idx="133">
                  <c:v>0.995203739925832</c:v>
                </c:pt>
                <c:pt idx="134">
                  <c:v>1.001334269377321</c:v>
                </c:pt>
                <c:pt idx="135">
                  <c:v>1.0074006687705</c:v>
                </c:pt>
                <c:pt idx="136">
                  <c:v>1.013403337299884</c:v>
                </c:pt>
                <c:pt idx="137">
                  <c:v>1.019342672865296</c:v>
                </c:pt>
                <c:pt idx="138">
                  <c:v>1.025219072073589</c:v>
                </c:pt>
                <c:pt idx="139">
                  <c:v>1.031032930240424</c:v>
                </c:pt>
                <c:pt idx="140">
                  <c:v>1.036784641392</c:v>
                </c:pt>
                <c:pt idx="141">
                  <c:v>1.042474598266813</c:v>
                </c:pt>
                <c:pt idx="142">
                  <c:v>1.048103192317402</c:v>
                </c:pt>
                <c:pt idx="143">
                  <c:v>1.053670813712102</c:v>
                </c:pt>
                <c:pt idx="144">
                  <c:v>1.059177851336788</c:v>
                </c:pt>
                <c:pt idx="145">
                  <c:v>1.064624692796623</c:v>
                </c:pt>
                <c:pt idx="146">
                  <c:v>1.070011724417832</c:v>
                </c:pt>
                <c:pt idx="147">
                  <c:v>1.075339331249403</c:v>
                </c:pt>
                <c:pt idx="148">
                  <c:v>1.080607897064893</c:v>
                </c:pt>
                <c:pt idx="149">
                  <c:v>1.085817804364133</c:v>
                </c:pt>
                <c:pt idx="150">
                  <c:v>1.090969434375</c:v>
                </c:pt>
                <c:pt idx="151">
                  <c:v>1.096063167055162</c:v>
                </c:pt>
                <c:pt idx="152">
                  <c:v>1.101099381093826</c:v>
                </c:pt>
                <c:pt idx="153">
                  <c:v>1.10607845391349</c:v>
                </c:pt>
                <c:pt idx="154">
                  <c:v>1.111000761671691</c:v>
                </c:pt>
                <c:pt idx="155">
                  <c:v>1.11586667926275</c:v>
                </c:pt>
                <c:pt idx="156">
                  <c:v>1.120676580319534</c:v>
                </c:pt>
                <c:pt idx="157">
                  <c:v>1.125430837215194</c:v>
                </c:pt>
                <c:pt idx="158">
                  <c:v>1.130129821064918</c:v>
                </c:pt>
                <c:pt idx="159">
                  <c:v>1.134773901727682</c:v>
                </c:pt>
                <c:pt idx="160">
                  <c:v>1.139363447808</c:v>
                </c:pt>
                <c:pt idx="161">
                  <c:v>1.143898826657671</c:v>
                </c:pt>
                <c:pt idx="162">
                  <c:v>1.148380404377533</c:v>
                </c:pt>
                <c:pt idx="163">
                  <c:v>1.152808545819199</c:v>
                </c:pt>
                <c:pt idx="164">
                  <c:v>1.157183614586835</c:v>
                </c:pt>
                <c:pt idx="165">
                  <c:v>1.161505973038876</c:v>
                </c:pt>
                <c:pt idx="166">
                  <c:v>1.165775982289798</c:v>
                </c:pt>
                <c:pt idx="167">
                  <c:v>1.169994002211862</c:v>
                </c:pt>
                <c:pt idx="168">
                  <c:v>1.174160391436862</c:v>
                </c:pt>
                <c:pt idx="169">
                  <c:v>1.178275507357872</c:v>
                </c:pt>
                <c:pt idx="170">
                  <c:v>1.182339706131</c:v>
                </c:pt>
                <c:pt idx="171">
                  <c:v>1.18635334267714</c:v>
                </c:pt>
                <c:pt idx="172">
                  <c:v>1.190316770683717</c:v>
                </c:pt>
                <c:pt idx="173">
                  <c:v>1.19423034260643</c:v>
                </c:pt>
                <c:pt idx="174">
                  <c:v>1.19809440967102</c:v>
                </c:pt>
                <c:pt idx="175">
                  <c:v>1.201909321874999</c:v>
                </c:pt>
                <c:pt idx="176">
                  <c:v>1.205675427989421</c:v>
                </c:pt>
                <c:pt idx="177">
                  <c:v>1.20939307556061</c:v>
                </c:pt>
                <c:pt idx="178">
                  <c:v>1.213062610911924</c:v>
                </c:pt>
                <c:pt idx="179">
                  <c:v>1.2166843791455</c:v>
                </c:pt>
                <c:pt idx="180">
                  <c:v>1.220258724144002</c:v>
                </c:pt>
                <c:pt idx="181">
                  <c:v>1.223785988572369</c:v>
                </c:pt>
                <c:pt idx="182">
                  <c:v>1.227266513879577</c:v>
                </c:pt>
                <c:pt idx="183">
                  <c:v>1.230700640300376</c:v>
                </c:pt>
                <c:pt idx="184">
                  <c:v>1.234088706857042</c:v>
                </c:pt>
                <c:pt idx="185">
                  <c:v>1.237431051361124</c:v>
                </c:pt>
                <c:pt idx="186">
                  <c:v>1.240728010415206</c:v>
                </c:pt>
                <c:pt idx="187">
                  <c:v>1.243979919414639</c:v>
                </c:pt>
                <c:pt idx="188">
                  <c:v>1.24718711254931</c:v>
                </c:pt>
                <c:pt idx="189">
                  <c:v>1.25034992280537</c:v>
                </c:pt>
                <c:pt idx="190">
                  <c:v>1.253468681967</c:v>
                </c:pt>
                <c:pt idx="191">
                  <c:v>1.256543720618158</c:v>
                </c:pt>
                <c:pt idx="192">
                  <c:v>1.259575368144322</c:v>
                </c:pt>
                <c:pt idx="193">
                  <c:v>1.262563952734246</c:v>
                </c:pt>
                <c:pt idx="194">
                  <c:v>1.265509801381706</c:v>
                </c:pt>
                <c:pt idx="195">
                  <c:v>1.26841323988725</c:v>
                </c:pt>
                <c:pt idx="196">
                  <c:v>1.271274592859948</c:v>
                </c:pt>
                <c:pt idx="197">
                  <c:v>1.274094183719148</c:v>
                </c:pt>
                <c:pt idx="198">
                  <c:v>1.276872334696216</c:v>
                </c:pt>
                <c:pt idx="199">
                  <c:v>1.279609366836278</c:v>
                </c:pt>
                <c:pt idx="200">
                  <c:v>1.2823056</c:v>
                </c:pt>
                <c:pt idx="201">
                  <c:v>1.284961352865305</c:v>
                </c:pt>
                <c:pt idx="202">
                  <c:v>1.287576942929145</c:v>
                </c:pt>
                <c:pt idx="203">
                  <c:v>1.290152686509236</c:v>
                </c:pt>
                <c:pt idx="204">
                  <c:v>1.29268889874581</c:v>
                </c:pt>
                <c:pt idx="205">
                  <c:v>1.295185893603375</c:v>
                </c:pt>
                <c:pt idx="206">
                  <c:v>1.297643983872454</c:v>
                </c:pt>
                <c:pt idx="207">
                  <c:v>1.300063481171338</c:v>
                </c:pt>
                <c:pt idx="208">
                  <c:v>1.302444695947836</c:v>
                </c:pt>
                <c:pt idx="209">
                  <c:v>1.30478793748103</c:v>
                </c:pt>
                <c:pt idx="210">
                  <c:v>1.307093513883</c:v>
                </c:pt>
                <c:pt idx="211">
                  <c:v>1.309361732100614</c:v>
                </c:pt>
                <c:pt idx="212">
                  <c:v>1.31159289791725</c:v>
                </c:pt>
                <c:pt idx="213">
                  <c:v>1.313787315954545</c:v>
                </c:pt>
                <c:pt idx="214">
                  <c:v>1.315945289674152</c:v>
                </c:pt>
                <c:pt idx="215">
                  <c:v>1.318067121379502</c:v>
                </c:pt>
                <c:pt idx="216">
                  <c:v>1.320153112217518</c:v>
                </c:pt>
                <c:pt idx="217">
                  <c:v>1.322203562180408</c:v>
                </c:pt>
                <c:pt idx="218">
                  <c:v>1.324218770107381</c:v>
                </c:pt>
                <c:pt idx="219">
                  <c:v>1.326199033686416</c:v>
                </c:pt>
                <c:pt idx="220">
                  <c:v>1.328144649456</c:v>
                </c:pt>
                <c:pt idx="221">
                  <c:v>1.330055912806887</c:v>
                </c:pt>
                <c:pt idx="222">
                  <c:v>1.331933117983834</c:v>
                </c:pt>
                <c:pt idx="223">
                  <c:v>1.333776558087372</c:v>
                </c:pt>
                <c:pt idx="224">
                  <c:v>1.335586525075538</c:v>
                </c:pt>
                <c:pt idx="225">
                  <c:v>1.337363309765625</c:v>
                </c:pt>
                <c:pt idx="226">
                  <c:v>1.339107201835942</c:v>
                </c:pt>
                <c:pt idx="227">
                  <c:v>1.340818489827558</c:v>
                </c:pt>
                <c:pt idx="228">
                  <c:v>1.342497461146048</c:v>
                </c:pt>
                <c:pt idx="229">
                  <c:v>1.344144402063245</c:v>
                </c:pt>
                <c:pt idx="230">
                  <c:v>1.345759597719</c:v>
                </c:pt>
                <c:pt idx="231">
                  <c:v>1.347343332122914</c:v>
                </c:pt>
                <c:pt idx="232">
                  <c:v>1.3488958881561</c:v>
                </c:pt>
                <c:pt idx="233">
                  <c:v>1.350417547572922</c:v>
                </c:pt>
                <c:pt idx="234">
                  <c:v>1.351908591002762</c:v>
                </c:pt>
                <c:pt idx="235">
                  <c:v>1.35336929795175</c:v>
                </c:pt>
                <c:pt idx="236">
                  <c:v>1.354799946804526</c:v>
                </c:pt>
                <c:pt idx="237">
                  <c:v>1.356200814825986</c:v>
                </c:pt>
                <c:pt idx="238">
                  <c:v>1.35757217816303</c:v>
                </c:pt>
                <c:pt idx="239">
                  <c:v>1.358914311846314</c:v>
                </c:pt>
                <c:pt idx="240">
                  <c:v>1.360227489792</c:v>
                </c:pt>
                <c:pt idx="241">
                  <c:v>1.361511984803505</c:v>
                </c:pt>
                <c:pt idx="242">
                  <c:v>1.362768068573244</c:v>
                </c:pt>
                <c:pt idx="243">
                  <c:v>1.36399601168439</c:v>
                </c:pt>
                <c:pt idx="244">
                  <c:v>1.365196083612626</c:v>
                </c:pt>
                <c:pt idx="245">
                  <c:v>1.366368552727875</c:v>
                </c:pt>
                <c:pt idx="246">
                  <c:v>1.36751368629607</c:v>
                </c:pt>
                <c:pt idx="247">
                  <c:v>1.368631750480894</c:v>
                </c:pt>
                <c:pt idx="248">
                  <c:v>1.369723010345532</c:v>
                </c:pt>
                <c:pt idx="249">
                  <c:v>1.370787729854425</c:v>
                </c:pt>
                <c:pt idx="250">
                  <c:v>1.371826171875</c:v>
                </c:pt>
                <c:pt idx="251">
                  <c:v>1.372838598179452</c:v>
                </c:pt>
                <c:pt idx="252">
                  <c:v>1.373825269446466</c:v>
                </c:pt>
                <c:pt idx="253">
                  <c:v>1.37478644526298</c:v>
                </c:pt>
                <c:pt idx="254">
                  <c:v>1.37572238412593</c:v>
                </c:pt>
                <c:pt idx="255">
                  <c:v>1.376633343444</c:v>
                </c:pt>
                <c:pt idx="256">
                  <c:v>1.377519579539374</c:v>
                </c:pt>
                <c:pt idx="257">
                  <c:v>1.378381347649482</c:v>
                </c:pt>
                <c:pt idx="258">
                  <c:v>1.379218901928761</c:v>
                </c:pt>
                <c:pt idx="259">
                  <c:v>1.380032495450372</c:v>
                </c:pt>
                <c:pt idx="260">
                  <c:v>1.380822380208</c:v>
                </c:pt>
                <c:pt idx="261">
                  <c:v>1.381588807117561</c:v>
                </c:pt>
                <c:pt idx="262">
                  <c:v>1.382332026018972</c:v>
                </c:pt>
                <c:pt idx="263">
                  <c:v>1.38305228567789</c:v>
                </c:pt>
                <c:pt idx="264">
                  <c:v>1.383749833787474</c:v>
                </c:pt>
                <c:pt idx="265">
                  <c:v>1.384424916970125</c:v>
                </c:pt>
                <c:pt idx="266">
                  <c:v>1.385077780779238</c:v>
                </c:pt>
                <c:pt idx="267">
                  <c:v>1.385708669700953</c:v>
                </c:pt>
                <c:pt idx="268">
                  <c:v>1.386317827155903</c:v>
                </c:pt>
                <c:pt idx="269">
                  <c:v>1.386905495500961</c:v>
                </c:pt>
                <c:pt idx="270">
                  <c:v>1.387471916031</c:v>
                </c:pt>
                <c:pt idx="271">
                  <c:v>1.388017328980633</c:v>
                </c:pt>
                <c:pt idx="272">
                  <c:v>1.388541973525954</c:v>
                </c:pt>
                <c:pt idx="273">
                  <c:v>1.389046087786318</c:v>
                </c:pt>
                <c:pt idx="274">
                  <c:v>1.389529908826058</c:v>
                </c:pt>
                <c:pt idx="275">
                  <c:v>1.38999367265625</c:v>
                </c:pt>
                <c:pt idx="276">
                  <c:v>1.390437614236462</c:v>
                </c:pt>
                <c:pt idx="277">
                  <c:v>1.390861967476502</c:v>
                </c:pt>
                <c:pt idx="278">
                  <c:v>1.391266965238165</c:v>
                </c:pt>
                <c:pt idx="279">
                  <c:v>1.391652839336992</c:v>
                </c:pt>
                <c:pt idx="280">
                  <c:v>1.392019820544001</c:v>
                </c:pt>
                <c:pt idx="281">
                  <c:v>1.39236813858746</c:v>
                </c:pt>
                <c:pt idx="282">
                  <c:v>1.392698022154619</c:v>
                </c:pt>
                <c:pt idx="283">
                  <c:v>1.393009698893466</c:v>
                </c:pt>
                <c:pt idx="284">
                  <c:v>1.393303395414479</c:v>
                </c:pt>
                <c:pt idx="285">
                  <c:v>1.393579337292374</c:v>
                </c:pt>
                <c:pt idx="286">
                  <c:v>1.393837749067846</c:v>
                </c:pt>
                <c:pt idx="287">
                  <c:v>1.39407885424933</c:v>
                </c:pt>
                <c:pt idx="288">
                  <c:v>1.394302875314751</c:v>
                </c:pt>
                <c:pt idx="289">
                  <c:v>1.394510033713261</c:v>
                </c:pt>
                <c:pt idx="290">
                  <c:v>1.394700549867001</c:v>
                </c:pt>
                <c:pt idx="291">
                  <c:v>1.394874643172848</c:v>
                </c:pt>
                <c:pt idx="292">
                  <c:v>1.395032532004162</c:v>
                </c:pt>
                <c:pt idx="293">
                  <c:v>1.395174433712536</c:v>
                </c:pt>
                <c:pt idx="294">
                  <c:v>1.395300564629547</c:v>
                </c:pt>
                <c:pt idx="295">
                  <c:v>1.3954111400685</c:v>
                </c:pt>
                <c:pt idx="296">
                  <c:v>1.39550637432619</c:v>
                </c:pt>
                <c:pt idx="297">
                  <c:v>1.39558648068464</c:v>
                </c:pt>
                <c:pt idx="298">
                  <c:v>1.395651671412853</c:v>
                </c:pt>
                <c:pt idx="299">
                  <c:v>1.395702157768568</c:v>
                </c:pt>
                <c:pt idx="300">
                  <c:v>1.39573815</c:v>
                </c:pt>
                <c:pt idx="301">
                  <c:v>1.395759857347596</c:v>
                </c:pt>
                <c:pt idx="302">
                  <c:v>1.395767488045787</c:v>
                </c:pt>
                <c:pt idx="303">
                  <c:v>1.395761249324724</c:v>
                </c:pt>
                <c:pt idx="304">
                  <c:v>1.395741347412048</c:v>
                </c:pt>
                <c:pt idx="305">
                  <c:v>1.395707987534625</c:v>
                </c:pt>
                <c:pt idx="306">
                  <c:v>1.395661373920294</c:v>
                </c:pt>
                <c:pt idx="307">
                  <c:v>1.395601709799628</c:v>
                </c:pt>
                <c:pt idx="308">
                  <c:v>1.395529197407675</c:v>
                </c:pt>
                <c:pt idx="309">
                  <c:v>1.395444037985717</c:v>
                </c:pt>
                <c:pt idx="310">
                  <c:v>1.395346431783001</c:v>
                </c:pt>
                <c:pt idx="311">
                  <c:v>1.395236578058506</c:v>
                </c:pt>
                <c:pt idx="312">
                  <c:v>1.395114675082689</c:v>
                </c:pt>
                <c:pt idx="313">
                  <c:v>1.394980920139236</c:v>
                </c:pt>
                <c:pt idx="314">
                  <c:v>1.394835509526797</c:v>
                </c:pt>
                <c:pt idx="315">
                  <c:v>1.39467863856075</c:v>
                </c:pt>
                <c:pt idx="316">
                  <c:v>1.39451050157496</c:v>
                </c:pt>
                <c:pt idx="317">
                  <c:v>1.394331291923498</c:v>
                </c:pt>
                <c:pt idx="318">
                  <c:v>1.394141201982421</c:v>
                </c:pt>
                <c:pt idx="319">
                  <c:v>1.393940423151507</c:v>
                </c:pt>
                <c:pt idx="320">
                  <c:v>1.393729145856</c:v>
                </c:pt>
                <c:pt idx="321">
                  <c:v>1.393507559548376</c:v>
                </c:pt>
                <c:pt idx="322">
                  <c:v>1.393275852710075</c:v>
                </c:pt>
                <c:pt idx="323">
                  <c:v>1.393034212853262</c:v>
                </c:pt>
                <c:pt idx="324">
                  <c:v>1.39278282652258</c:v>
                </c:pt>
                <c:pt idx="325">
                  <c:v>1.392521879296876</c:v>
                </c:pt>
                <c:pt idx="326">
                  <c:v>1.392251555790982</c:v>
                </c:pt>
                <c:pt idx="327">
                  <c:v>1.391972039657447</c:v>
                </c:pt>
                <c:pt idx="328">
                  <c:v>1.391683513588286</c:v>
                </c:pt>
                <c:pt idx="329">
                  <c:v>1.391386159316737</c:v>
                </c:pt>
                <c:pt idx="330">
                  <c:v>1.391080157619</c:v>
                </c:pt>
                <c:pt idx="331">
                  <c:v>1.390765688316004</c:v>
                </c:pt>
                <c:pt idx="332">
                  <c:v>1.39044293027514</c:v>
                </c:pt>
                <c:pt idx="333">
                  <c:v>1.390112061412016</c:v>
                </c:pt>
                <c:pt idx="334">
                  <c:v>1.389773258692202</c:v>
                </c:pt>
                <c:pt idx="335">
                  <c:v>1.389426698132997</c:v>
                </c:pt>
                <c:pt idx="336">
                  <c:v>1.389072554805166</c:v>
                </c:pt>
                <c:pt idx="337">
                  <c:v>1.388711002834676</c:v>
                </c:pt>
                <c:pt idx="338">
                  <c:v>1.388342215404469</c:v>
                </c:pt>
                <c:pt idx="339">
                  <c:v>1.387966364756205</c:v>
                </c:pt>
                <c:pt idx="340">
                  <c:v>1.387583622192</c:v>
                </c:pt>
                <c:pt idx="341">
                  <c:v>1.387194158076191</c:v>
                </c:pt>
                <c:pt idx="342">
                  <c:v>1.386798141837083</c:v>
                </c:pt>
                <c:pt idx="343">
                  <c:v>1.386395741968682</c:v>
                </c:pt>
                <c:pt idx="344">
                  <c:v>1.385987126032466</c:v>
                </c:pt>
                <c:pt idx="345">
                  <c:v>1.385572460659125</c:v>
                </c:pt>
                <c:pt idx="346">
                  <c:v>1.38515191155031</c:v>
                </c:pt>
                <c:pt idx="347">
                  <c:v>1.384725643480384</c:v>
                </c:pt>
                <c:pt idx="348">
                  <c:v>1.384293820298174</c:v>
                </c:pt>
                <c:pt idx="349">
                  <c:v>1.383856604928715</c:v>
                </c:pt>
                <c:pt idx="350">
                  <c:v>1.383414159375</c:v>
                </c:pt>
                <c:pt idx="351">
                  <c:v>1.382966644719742</c:v>
                </c:pt>
                <c:pt idx="352">
                  <c:v>1.382514221127106</c:v>
                </c:pt>
                <c:pt idx="353">
                  <c:v>1.38205704784447</c:v>
                </c:pt>
                <c:pt idx="354">
                  <c:v>1.381595283204168</c:v>
                </c:pt>
                <c:pt idx="355">
                  <c:v>1.38112908462525</c:v>
                </c:pt>
                <c:pt idx="356">
                  <c:v>1.380658608615216</c:v>
                </c:pt>
                <c:pt idx="357">
                  <c:v>1.380184010771775</c:v>
                </c:pt>
                <c:pt idx="358">
                  <c:v>1.379705445784597</c:v>
                </c:pt>
                <c:pt idx="359">
                  <c:v>1.379223067437062</c:v>
                </c:pt>
                <c:pt idx="360">
                  <c:v>1.378737028608002</c:v>
                </c:pt>
                <c:pt idx="361">
                  <c:v>1.378247481273453</c:v>
                </c:pt>
                <c:pt idx="362">
                  <c:v>1.37775457650841</c:v>
                </c:pt>
                <c:pt idx="363">
                  <c:v>1.377258464488582</c:v>
                </c:pt>
                <c:pt idx="364">
                  <c:v>1.376759294492114</c:v>
                </c:pt>
                <c:pt idx="365">
                  <c:v>1.376257214901378</c:v>
                </c:pt>
                <c:pt idx="366">
                  <c:v>1.375752373204678</c:v>
                </c:pt>
                <c:pt idx="367">
                  <c:v>1.375244915998043</c:v>
                </c:pt>
                <c:pt idx="368">
                  <c:v>1.374734988986942</c:v>
                </c:pt>
                <c:pt idx="369">
                  <c:v>1.374222736988053</c:v>
                </c:pt>
                <c:pt idx="370">
                  <c:v>1.373708303931</c:v>
                </c:pt>
                <c:pt idx="371">
                  <c:v>1.37319183286012</c:v>
                </c:pt>
                <c:pt idx="372">
                  <c:v>1.372673465936194</c:v>
                </c:pt>
                <c:pt idx="373">
                  <c:v>1.372153344438211</c:v>
                </c:pt>
                <c:pt idx="374">
                  <c:v>1.371631608765096</c:v>
                </c:pt>
                <c:pt idx="375">
                  <c:v>1.371108398437498</c:v>
                </c:pt>
                <c:pt idx="376">
                  <c:v>1.370583852099502</c:v>
                </c:pt>
                <c:pt idx="377">
                  <c:v>1.370058107520392</c:v>
                </c:pt>
                <c:pt idx="378">
                  <c:v>1.369531301596405</c:v>
                </c:pt>
                <c:pt idx="379">
                  <c:v>1.36900357035248</c:v>
                </c:pt>
                <c:pt idx="380">
                  <c:v>1.368475048944</c:v>
                </c:pt>
                <c:pt idx="381">
                  <c:v>1.367945871658551</c:v>
                </c:pt>
                <c:pt idx="382">
                  <c:v>1.367416171917658</c:v>
                </c:pt>
                <c:pt idx="383">
                  <c:v>1.366886082278557</c:v>
                </c:pt>
                <c:pt idx="384">
                  <c:v>1.366355734435924</c:v>
                </c:pt>
                <c:pt idx="385">
                  <c:v>1.365825259223623</c:v>
                </c:pt>
                <c:pt idx="386">
                  <c:v>1.365294786616485</c:v>
                </c:pt>
                <c:pt idx="387">
                  <c:v>1.36476444573202</c:v>
                </c:pt>
                <c:pt idx="388">
                  <c:v>1.36423436483219</c:v>
                </c:pt>
                <c:pt idx="389">
                  <c:v>1.363704671325147</c:v>
                </c:pt>
                <c:pt idx="390">
                  <c:v>1.363175491767</c:v>
                </c:pt>
                <c:pt idx="391">
                  <c:v>1.36264695186354</c:v>
                </c:pt>
                <c:pt idx="392">
                  <c:v>1.362119176472004</c:v>
                </c:pt>
                <c:pt idx="393">
                  <c:v>1.361592289602826</c:v>
                </c:pt>
                <c:pt idx="394">
                  <c:v>1.361066414421386</c:v>
                </c:pt>
                <c:pt idx="395">
                  <c:v>1.36054167324975</c:v>
                </c:pt>
                <c:pt idx="396">
                  <c:v>1.36001818756843</c:v>
                </c:pt>
                <c:pt idx="397">
                  <c:v>1.359496078018129</c:v>
                </c:pt>
                <c:pt idx="398">
                  <c:v>1.358975464401495</c:v>
                </c:pt>
                <c:pt idx="399">
                  <c:v>1.358456465684858</c:v>
                </c:pt>
                <c:pt idx="400">
                  <c:v>1.357939199999998</c:v>
                </c:pt>
                <c:pt idx="401">
                  <c:v>1.357423784645887</c:v>
                </c:pt>
                <c:pt idx="402">
                  <c:v>1.356910336090427</c:v>
                </c:pt>
                <c:pt idx="403">
                  <c:v>1.356398969972218</c:v>
                </c:pt>
                <c:pt idx="404">
                  <c:v>1.35588980110229</c:v>
                </c:pt>
                <c:pt idx="405">
                  <c:v>1.355382943465876</c:v>
                </c:pt>
                <c:pt idx="406">
                  <c:v>1.354878510224134</c:v>
                </c:pt>
                <c:pt idx="407">
                  <c:v>1.354376613715918</c:v>
                </c:pt>
                <c:pt idx="408">
                  <c:v>1.353877365459517</c:v>
                </c:pt>
                <c:pt idx="409">
                  <c:v>1.353380876154407</c:v>
                </c:pt>
                <c:pt idx="410">
                  <c:v>1.352887255683</c:v>
                </c:pt>
                <c:pt idx="411">
                  <c:v>1.352396613112394</c:v>
                </c:pt>
                <c:pt idx="412">
                  <c:v>1.35190905669613</c:v>
                </c:pt>
                <c:pt idx="413">
                  <c:v>1.351424693875922</c:v>
                </c:pt>
                <c:pt idx="414">
                  <c:v>1.350943631283434</c:v>
                </c:pt>
                <c:pt idx="415">
                  <c:v>1.350465974742002</c:v>
                </c:pt>
                <c:pt idx="416">
                  <c:v>1.349991829268398</c:v>
                </c:pt>
                <c:pt idx="417">
                  <c:v>1.349521299074583</c:v>
                </c:pt>
                <c:pt idx="418">
                  <c:v>1.34905448756946</c:v>
                </c:pt>
                <c:pt idx="419">
                  <c:v>1.348591497360594</c:v>
                </c:pt>
                <c:pt idx="420">
                  <c:v>1.348132430256002</c:v>
                </c:pt>
                <c:pt idx="421">
                  <c:v>1.347677387265865</c:v>
                </c:pt>
                <c:pt idx="422">
                  <c:v>1.347226468604314</c:v>
                </c:pt>
                <c:pt idx="423">
                  <c:v>1.346779773691153</c:v>
                </c:pt>
                <c:pt idx="424">
                  <c:v>1.34633740115362</c:v>
                </c:pt>
                <c:pt idx="425">
                  <c:v>1.345899448828123</c:v>
                </c:pt>
                <c:pt idx="426">
                  <c:v>1.345466013762022</c:v>
                </c:pt>
                <c:pt idx="427">
                  <c:v>1.345037192215337</c:v>
                </c:pt>
                <c:pt idx="428">
                  <c:v>1.344613079662527</c:v>
                </c:pt>
                <c:pt idx="429">
                  <c:v>1.344193770794225</c:v>
                </c:pt>
                <c:pt idx="430">
                  <c:v>1.343779359518998</c:v>
                </c:pt>
                <c:pt idx="431">
                  <c:v>1.343369938965094</c:v>
                </c:pt>
                <c:pt idx="432">
                  <c:v>1.342965601482178</c:v>
                </c:pt>
                <c:pt idx="433">
                  <c:v>1.342566438643102</c:v>
                </c:pt>
                <c:pt idx="434">
                  <c:v>1.342172541245644</c:v>
                </c:pt>
                <c:pt idx="435">
                  <c:v>1.34178399931425</c:v>
                </c:pt>
                <c:pt idx="436">
                  <c:v>1.341400902101806</c:v>
                </c:pt>
                <c:pt idx="437">
                  <c:v>1.341023338091365</c:v>
                </c:pt>
                <c:pt idx="438">
                  <c:v>1.34065139499791</c:v>
                </c:pt>
                <c:pt idx="439">
                  <c:v>1.340285159770095</c:v>
                </c:pt>
                <c:pt idx="440">
                  <c:v>1.339924718591998</c:v>
                </c:pt>
                <c:pt idx="441">
                  <c:v>1.339570156884883</c:v>
                </c:pt>
                <c:pt idx="442">
                  <c:v>1.339221559308922</c:v>
                </c:pt>
                <c:pt idx="443">
                  <c:v>1.338879009764971</c:v>
                </c:pt>
                <c:pt idx="444">
                  <c:v>1.338542591396308</c:v>
                </c:pt>
                <c:pt idx="445">
                  <c:v>1.338212386590376</c:v>
                </c:pt>
                <c:pt idx="446">
                  <c:v>1.33788847698055</c:v>
                </c:pt>
                <c:pt idx="447">
                  <c:v>1.337570943447875</c:v>
                </c:pt>
                <c:pt idx="448">
                  <c:v>1.337259866122814</c:v>
                </c:pt>
                <c:pt idx="449">
                  <c:v>1.336955324387005</c:v>
                </c:pt>
                <c:pt idx="450">
                  <c:v>1.336657396875001</c:v>
                </c:pt>
                <c:pt idx="451">
                  <c:v>1.336366161476034</c:v>
                </c:pt>
                <c:pt idx="452">
                  <c:v>1.336081695335747</c:v>
                </c:pt>
                <c:pt idx="453">
                  <c:v>1.33580407485796</c:v>
                </c:pt>
                <c:pt idx="454">
                  <c:v>1.33553337570641</c:v>
                </c:pt>
                <c:pt idx="455">
                  <c:v>1.335269672806499</c:v>
                </c:pt>
                <c:pt idx="456">
                  <c:v>1.335013040347054</c:v>
                </c:pt>
                <c:pt idx="457">
                  <c:v>1.334763551782063</c:v>
                </c:pt>
                <c:pt idx="458">
                  <c:v>1.334521279832436</c:v>
                </c:pt>
                <c:pt idx="459">
                  <c:v>1.334286296487752</c:v>
                </c:pt>
                <c:pt idx="460">
                  <c:v>1.334058673008001</c:v>
                </c:pt>
                <c:pt idx="461">
                  <c:v>1.333838479925341</c:v>
                </c:pt>
                <c:pt idx="462">
                  <c:v>1.333625787045849</c:v>
                </c:pt>
                <c:pt idx="463">
                  <c:v>1.33342066345127</c:v>
                </c:pt>
                <c:pt idx="464">
                  <c:v>1.333223177500754</c:v>
                </c:pt>
                <c:pt idx="465">
                  <c:v>1.333033396832624</c:v>
                </c:pt>
                <c:pt idx="466">
                  <c:v>1.332851388366118</c:v>
                </c:pt>
                <c:pt idx="467">
                  <c:v>1.332677218303133</c:v>
                </c:pt>
                <c:pt idx="468">
                  <c:v>1.332510952129981</c:v>
                </c:pt>
                <c:pt idx="469">
                  <c:v>1.332352654619141</c:v>
                </c:pt>
                <c:pt idx="470">
                  <c:v>1.332202389831002</c:v>
                </c:pt>
                <c:pt idx="471">
                  <c:v>1.33206022111561</c:v>
                </c:pt>
                <c:pt idx="472">
                  <c:v>1.331926211114425</c:v>
                </c:pt>
                <c:pt idx="473">
                  <c:v>1.331800421762098</c:v>
                </c:pt>
                <c:pt idx="474">
                  <c:v>1.331682914288138</c:v>
                </c:pt>
                <c:pt idx="475">
                  <c:v>1.33157374921875</c:v>
                </c:pt>
                <c:pt idx="476">
                  <c:v>1.331472986378544</c:v>
                </c:pt>
                <c:pt idx="477">
                  <c:v>1.331380684892282</c:v>
                </c:pt>
                <c:pt idx="478">
                  <c:v>1.331296903186645</c:v>
                </c:pt>
                <c:pt idx="479">
                  <c:v>1.331221698991968</c:v>
                </c:pt>
                <c:pt idx="480">
                  <c:v>1.331155129344002</c:v>
                </c:pt>
                <c:pt idx="481">
                  <c:v>1.331097250585638</c:v>
                </c:pt>
                <c:pt idx="482">
                  <c:v>1.3310481183687</c:v>
                </c:pt>
                <c:pt idx="483">
                  <c:v>1.331007787655647</c:v>
                </c:pt>
                <c:pt idx="484">
                  <c:v>1.330976312721362</c:v>
                </c:pt>
                <c:pt idx="485">
                  <c:v>1.330953747154874</c:v>
                </c:pt>
                <c:pt idx="486">
                  <c:v>1.330940143861126</c:v>
                </c:pt>
                <c:pt idx="487">
                  <c:v>1.330935555062711</c:v>
                </c:pt>
                <c:pt idx="488">
                  <c:v>1.33094003230163</c:v>
                </c:pt>
                <c:pt idx="489">
                  <c:v>1.330953626441041</c:v>
                </c:pt>
                <c:pt idx="490">
                  <c:v>1.330976387667</c:v>
                </c:pt>
                <c:pt idx="491">
                  <c:v>1.331008365490228</c:v>
                </c:pt>
                <c:pt idx="492">
                  <c:v>1.331049608747842</c:v>
                </c:pt>
                <c:pt idx="493">
                  <c:v>1.331100165605116</c:v>
                </c:pt>
                <c:pt idx="494">
                  <c:v>1.331160083557226</c:v>
                </c:pt>
                <c:pt idx="495">
                  <c:v>1.331229409431</c:v>
                </c:pt>
                <c:pt idx="496">
                  <c:v>1.33130818938667</c:v>
                </c:pt>
                <c:pt idx="497">
                  <c:v>1.33139646891962</c:v>
                </c:pt>
                <c:pt idx="498">
                  <c:v>1.331494292862109</c:v>
                </c:pt>
                <c:pt idx="499">
                  <c:v>1.331601705385146</c:v>
                </c:pt>
                <c:pt idx="500">
                  <c:v>1.33171875</c:v>
                </c:pt>
                <c:pt idx="501">
                  <c:v>1.331845469560177</c:v>
                </c:pt>
                <c:pt idx="502">
                  <c:v>1.331981906263067</c:v>
                </c:pt>
                <c:pt idx="503">
                  <c:v>1.332128101651708</c:v>
                </c:pt>
                <c:pt idx="504">
                  <c:v>1.33228409661653</c:v>
                </c:pt>
                <c:pt idx="505">
                  <c:v>1.332449931397126</c:v>
                </c:pt>
                <c:pt idx="506">
                  <c:v>1.332625645583974</c:v>
                </c:pt>
                <c:pt idx="507">
                  <c:v>1.33281127812021</c:v>
                </c:pt>
                <c:pt idx="508">
                  <c:v>1.333006867303357</c:v>
                </c:pt>
                <c:pt idx="509">
                  <c:v>1.333212450787097</c:v>
                </c:pt>
                <c:pt idx="510">
                  <c:v>1.333428065583</c:v>
                </c:pt>
                <c:pt idx="511">
                  <c:v>1.333653748062286</c:v>
                </c:pt>
                <c:pt idx="512">
                  <c:v>1.33388953395757</c:v>
                </c:pt>
                <c:pt idx="513">
                  <c:v>1.334135458364614</c:v>
                </c:pt>
                <c:pt idx="514">
                  <c:v>1.334391555744074</c:v>
                </c:pt>
                <c:pt idx="515">
                  <c:v>1.334657859923253</c:v>
                </c:pt>
                <c:pt idx="516">
                  <c:v>1.334934404097838</c:v>
                </c:pt>
                <c:pt idx="517">
                  <c:v>1.335221220833678</c:v>
                </c:pt>
                <c:pt idx="518">
                  <c:v>1.335518342068501</c:v>
                </c:pt>
                <c:pt idx="519">
                  <c:v>1.335825799113684</c:v>
                </c:pt>
                <c:pt idx="520">
                  <c:v>1.336143622656001</c:v>
                </c:pt>
                <c:pt idx="521">
                  <c:v>1.336471842759355</c:v>
                </c:pt>
                <c:pt idx="522">
                  <c:v>1.336810488866556</c:v>
                </c:pt>
                <c:pt idx="523">
                  <c:v>1.337159589801045</c:v>
                </c:pt>
                <c:pt idx="524">
                  <c:v>1.337519173768658</c:v>
                </c:pt>
                <c:pt idx="525">
                  <c:v>1.337889268359373</c:v>
                </c:pt>
                <c:pt idx="526">
                  <c:v>1.338269900549062</c:v>
                </c:pt>
                <c:pt idx="527">
                  <c:v>1.338661096701226</c:v>
                </c:pt>
                <c:pt idx="528">
                  <c:v>1.339062882568766</c:v>
                </c:pt>
                <c:pt idx="529">
                  <c:v>1.339475283295715</c:v>
                </c:pt>
                <c:pt idx="530">
                  <c:v>1.339898323419</c:v>
                </c:pt>
                <c:pt idx="531">
                  <c:v>1.340332026870186</c:v>
                </c:pt>
                <c:pt idx="532">
                  <c:v>1.340776416977218</c:v>
                </c:pt>
                <c:pt idx="533">
                  <c:v>1.341231516466192</c:v>
                </c:pt>
                <c:pt idx="534">
                  <c:v>1.341697347463082</c:v>
                </c:pt>
                <c:pt idx="535">
                  <c:v>1.342173931495503</c:v>
                </c:pt>
                <c:pt idx="536">
                  <c:v>1.342661289494444</c:v>
                </c:pt>
                <c:pt idx="537">
                  <c:v>1.343159441796057</c:v>
                </c:pt>
                <c:pt idx="538">
                  <c:v>1.343668408143349</c:v>
                </c:pt>
                <c:pt idx="539">
                  <c:v>1.344188207687984</c:v>
                </c:pt>
                <c:pt idx="540">
                  <c:v>1.344718858992</c:v>
                </c:pt>
                <c:pt idx="541">
                  <c:v>1.345260380029571</c:v>
                </c:pt>
                <c:pt idx="542">
                  <c:v>1.345812788188762</c:v>
                </c:pt>
                <c:pt idx="543">
                  <c:v>1.346376100273263</c:v>
                </c:pt>
                <c:pt idx="544">
                  <c:v>1.346950332504146</c:v>
                </c:pt>
                <c:pt idx="545">
                  <c:v>1.347535500521626</c:v>
                </c:pt>
                <c:pt idx="546">
                  <c:v>1.34813161938679</c:v>
                </c:pt>
                <c:pt idx="547">
                  <c:v>1.348738703583364</c:v>
                </c:pt>
                <c:pt idx="548">
                  <c:v>1.349356767019452</c:v>
                </c:pt>
                <c:pt idx="549">
                  <c:v>1.349985823029293</c:v>
                </c:pt>
                <c:pt idx="550">
                  <c:v>1.350625884375</c:v>
                </c:pt>
                <c:pt idx="551">
                  <c:v>1.351276963248322</c:v>
                </c:pt>
                <c:pt idx="552">
                  <c:v>1.351939071272386</c:v>
                </c:pt>
                <c:pt idx="553">
                  <c:v>1.35261221950345</c:v>
                </c:pt>
                <c:pt idx="554">
                  <c:v>1.353296418432648</c:v>
                </c:pt>
                <c:pt idx="555">
                  <c:v>1.353991677987748</c:v>
                </c:pt>
                <c:pt idx="556">
                  <c:v>1.354698007534894</c:v>
                </c:pt>
                <c:pt idx="557">
                  <c:v>1.355415415880353</c:v>
                </c:pt>
                <c:pt idx="558">
                  <c:v>1.35614391127228</c:v>
                </c:pt>
                <c:pt idx="559">
                  <c:v>1.356883501402442</c:v>
                </c:pt>
                <c:pt idx="560">
                  <c:v>1.357634193407998</c:v>
                </c:pt>
                <c:pt idx="561">
                  <c:v>1.358395993873233</c:v>
                </c:pt>
                <c:pt idx="562">
                  <c:v>1.359168908831292</c:v>
                </c:pt>
                <c:pt idx="563">
                  <c:v>1.35995294376596</c:v>
                </c:pt>
                <c:pt idx="564">
                  <c:v>1.360748103613395</c:v>
                </c:pt>
                <c:pt idx="565">
                  <c:v>1.361554392763874</c:v>
                </c:pt>
                <c:pt idx="566">
                  <c:v>1.362371815063558</c:v>
                </c:pt>
                <c:pt idx="567">
                  <c:v>1.363200373816224</c:v>
                </c:pt>
                <c:pt idx="568">
                  <c:v>1.364040071785024</c:v>
                </c:pt>
                <c:pt idx="569">
                  <c:v>1.364890911194231</c:v>
                </c:pt>
                <c:pt idx="570">
                  <c:v>1.365752893731001</c:v>
                </c:pt>
                <c:pt idx="571">
                  <c:v>1.3666260205471</c:v>
                </c:pt>
                <c:pt idx="572">
                  <c:v>1.367510292260673</c:v>
                </c:pt>
                <c:pt idx="573">
                  <c:v>1.368405708957988</c:v>
                </c:pt>
                <c:pt idx="574">
                  <c:v>1.369312270195178</c:v>
                </c:pt>
                <c:pt idx="575">
                  <c:v>1.370229975</c:v>
                </c:pt>
                <c:pt idx="576">
                  <c:v>1.371158821873585</c:v>
                </c:pt>
                <c:pt idx="577">
                  <c:v>1.372098808792172</c:v>
                </c:pt>
                <c:pt idx="578">
                  <c:v>1.373049933208886</c:v>
                </c:pt>
                <c:pt idx="579">
                  <c:v>1.37401219205546</c:v>
                </c:pt>
                <c:pt idx="580">
                  <c:v>1.374985581744001</c:v>
                </c:pt>
                <c:pt idx="581">
                  <c:v>1.37597009816873</c:v>
                </c:pt>
                <c:pt idx="582">
                  <c:v>1.37696573670774</c:v>
                </c:pt>
                <c:pt idx="583">
                  <c:v>1.377972492224737</c:v>
                </c:pt>
                <c:pt idx="584">
                  <c:v>1.378990359070802</c:v>
                </c:pt>
                <c:pt idx="585">
                  <c:v>1.380019331086127</c:v>
                </c:pt>
                <c:pt idx="586">
                  <c:v>1.381059401601768</c:v>
                </c:pt>
                <c:pt idx="587">
                  <c:v>1.382110563441404</c:v>
                </c:pt>
                <c:pt idx="588">
                  <c:v>1.383172808923071</c:v>
                </c:pt>
                <c:pt idx="589">
                  <c:v>1.384246129860932</c:v>
                </c:pt>
                <c:pt idx="590">
                  <c:v>1.385330517567</c:v>
                </c:pt>
                <c:pt idx="591">
                  <c:v>1.386425962852918</c:v>
                </c:pt>
                <c:pt idx="592">
                  <c:v>1.387532456031683</c:v>
                </c:pt>
                <c:pt idx="593">
                  <c:v>1.388649986919406</c:v>
                </c:pt>
                <c:pt idx="594">
                  <c:v>1.389778544837066</c:v>
                </c:pt>
                <c:pt idx="595">
                  <c:v>1.39091811861225</c:v>
                </c:pt>
                <c:pt idx="596">
                  <c:v>1.39206869658091</c:v>
                </c:pt>
                <c:pt idx="597">
                  <c:v>1.393230266589109</c:v>
                </c:pt>
                <c:pt idx="598">
                  <c:v>1.394402815994774</c:v>
                </c:pt>
                <c:pt idx="599">
                  <c:v>1.395586331669438</c:v>
                </c:pt>
                <c:pt idx="600">
                  <c:v>1.3967808</c:v>
                </c:pt>
                <c:pt idx="601">
                  <c:v>1.397986206890467</c:v>
                </c:pt>
                <c:pt idx="602">
                  <c:v>1.39920253776371</c:v>
                </c:pt>
                <c:pt idx="603">
                  <c:v>1.400429777563193</c:v>
                </c:pt>
                <c:pt idx="604">
                  <c:v>1.40166791075477</c:v>
                </c:pt>
                <c:pt idx="605">
                  <c:v>1.402916921328376</c:v>
                </c:pt>
                <c:pt idx="606">
                  <c:v>1.404176792799812</c:v>
                </c:pt>
                <c:pt idx="607">
                  <c:v>1.405447508212498</c:v>
                </c:pt>
                <c:pt idx="608">
                  <c:v>1.406729050139174</c:v>
                </c:pt>
                <c:pt idx="609">
                  <c:v>1.408021400683787</c:v>
                </c:pt>
                <c:pt idx="610">
                  <c:v>1.409324541482998</c:v>
                </c:pt>
                <c:pt idx="611">
                  <c:v>1.410638453708176</c:v>
                </c:pt>
                <c:pt idx="612">
                  <c:v>1.411963118067008</c:v>
                </c:pt>
                <c:pt idx="613">
                  <c:v>1.413298514805304</c:v>
                </c:pt>
                <c:pt idx="614">
                  <c:v>1.414644623708714</c:v>
                </c:pt>
                <c:pt idx="615">
                  <c:v>1.4160014241045</c:v>
                </c:pt>
                <c:pt idx="616">
                  <c:v>1.417368894863278</c:v>
                </c:pt>
                <c:pt idx="617">
                  <c:v>1.418747014400768</c:v>
                </c:pt>
                <c:pt idx="618">
                  <c:v>1.420135760679541</c:v>
                </c:pt>
                <c:pt idx="619">
                  <c:v>1.421535111210776</c:v>
                </c:pt>
                <c:pt idx="620">
                  <c:v>1.422945043056</c:v>
                </c:pt>
                <c:pt idx="621">
                  <c:v>1.424365532828845</c:v>
                </c:pt>
                <c:pt idx="622">
                  <c:v>1.425796556696794</c:v>
                </c:pt>
                <c:pt idx="623">
                  <c:v>1.427238090382931</c:v>
                </c:pt>
                <c:pt idx="624">
                  <c:v>1.428690109167698</c:v>
                </c:pt>
                <c:pt idx="625">
                  <c:v>1.430152587890625</c:v>
                </c:pt>
                <c:pt idx="626">
                  <c:v>1.4316255009521</c:v>
                </c:pt>
                <c:pt idx="627">
                  <c:v>1.433108822315116</c:v>
                </c:pt>
                <c:pt idx="628">
                  <c:v>1.434602525507006</c:v>
                </c:pt>
                <c:pt idx="629">
                  <c:v>1.436106583621206</c:v>
                </c:pt>
                <c:pt idx="630">
                  <c:v>1.437620969319</c:v>
                </c:pt>
                <c:pt idx="631">
                  <c:v>1.439145654831274</c:v>
                </c:pt>
                <c:pt idx="632">
                  <c:v>1.440680611960258</c:v>
                </c:pt>
                <c:pt idx="633">
                  <c:v>1.442225812081282</c:v>
                </c:pt>
                <c:pt idx="634">
                  <c:v>1.443781226144522</c:v>
                </c:pt>
                <c:pt idx="635">
                  <c:v>1.445346824676752</c:v>
                </c:pt>
                <c:pt idx="636">
                  <c:v>1.446922577783086</c:v>
                </c:pt>
                <c:pt idx="637">
                  <c:v>1.448508455148745</c:v>
                </c:pt>
                <c:pt idx="638">
                  <c:v>1.45010442604079</c:v>
                </c:pt>
                <c:pt idx="639">
                  <c:v>1.451710459309872</c:v>
                </c:pt>
                <c:pt idx="640">
                  <c:v>1.453326523392</c:v>
                </c:pt>
                <c:pt idx="641">
                  <c:v>1.454952586310264</c:v>
                </c:pt>
                <c:pt idx="642">
                  <c:v>1.456588615676603</c:v>
                </c:pt>
                <c:pt idx="643">
                  <c:v>1.458234578693552</c:v>
                </c:pt>
                <c:pt idx="644">
                  <c:v>1.459890442155983</c:v>
                </c:pt>
                <c:pt idx="645">
                  <c:v>1.461556172452874</c:v>
                </c:pt>
                <c:pt idx="646">
                  <c:v>1.463231735569028</c:v>
                </c:pt>
                <c:pt idx="647">
                  <c:v>1.464917097086855</c:v>
                </c:pt>
                <c:pt idx="648">
                  <c:v>1.466612222188093</c:v>
                </c:pt>
                <c:pt idx="649">
                  <c:v>1.468317075655584</c:v>
                </c:pt>
                <c:pt idx="650">
                  <c:v>1.470031621875</c:v>
                </c:pt>
                <c:pt idx="651">
                  <c:v>1.471755824836614</c:v>
                </c:pt>
                <c:pt idx="652">
                  <c:v>1.473489648137025</c:v>
                </c:pt>
                <c:pt idx="653">
                  <c:v>1.47523305498094</c:v>
                </c:pt>
                <c:pt idx="654">
                  <c:v>1.47698600818289</c:v>
                </c:pt>
                <c:pt idx="655">
                  <c:v>1.478748470169</c:v>
                </c:pt>
                <c:pt idx="656">
                  <c:v>1.480520402978734</c:v>
                </c:pt>
                <c:pt idx="657">
                  <c:v>1.482301768266643</c:v>
                </c:pt>
                <c:pt idx="658">
                  <c:v>1.484092527304117</c:v>
                </c:pt>
                <c:pt idx="659">
                  <c:v>1.48589264098113</c:v>
                </c:pt>
                <c:pt idx="660">
                  <c:v>1.487702069808</c:v>
                </c:pt>
                <c:pt idx="661">
                  <c:v>1.489520773917119</c:v>
                </c:pt>
                <c:pt idx="662">
                  <c:v>1.49134871306473</c:v>
                </c:pt>
                <c:pt idx="663">
                  <c:v>1.49318584663265</c:v>
                </c:pt>
                <c:pt idx="664">
                  <c:v>1.495032133630034</c:v>
                </c:pt>
                <c:pt idx="665">
                  <c:v>1.496887532695126</c:v>
                </c:pt>
                <c:pt idx="666">
                  <c:v>1.498752002096998</c:v>
                </c:pt>
                <c:pt idx="667">
                  <c:v>1.500625499737312</c:v>
                </c:pt>
                <c:pt idx="668">
                  <c:v>1.502507983152062</c:v>
                </c:pt>
                <c:pt idx="669">
                  <c:v>1.504399409513321</c:v>
                </c:pt>
                <c:pt idx="670">
                  <c:v>1.506299735630998</c:v>
                </c:pt>
                <c:pt idx="671">
                  <c:v>1.50820891795459</c:v>
                </c:pt>
                <c:pt idx="672">
                  <c:v>1.510126912574913</c:v>
                </c:pt>
                <c:pt idx="673">
                  <c:v>1.512053675225878</c:v>
                </c:pt>
                <c:pt idx="674">
                  <c:v>1.51398916128622</c:v>
                </c:pt>
                <c:pt idx="675">
                  <c:v>1.51593332578125</c:v>
                </c:pt>
                <c:pt idx="676">
                  <c:v>1.517886123384622</c:v>
                </c:pt>
                <c:pt idx="677">
                  <c:v>1.519847508420062</c:v>
                </c:pt>
                <c:pt idx="678">
                  <c:v>1.521817434863127</c:v>
                </c:pt>
                <c:pt idx="679">
                  <c:v>1.523795856342948</c:v>
                </c:pt>
                <c:pt idx="680">
                  <c:v>1.525782726144</c:v>
                </c:pt>
                <c:pt idx="681">
                  <c:v>1.527777997207818</c:v>
                </c:pt>
                <c:pt idx="682">
                  <c:v>1.529781622134778</c:v>
                </c:pt>
                <c:pt idx="683">
                  <c:v>1.531793553185826</c:v>
                </c:pt>
                <c:pt idx="684">
                  <c:v>1.53381374228424</c:v>
                </c:pt>
                <c:pt idx="685">
                  <c:v>1.535842141017375</c:v>
                </c:pt>
                <c:pt idx="686">
                  <c:v>1.537878700638406</c:v>
                </c:pt>
                <c:pt idx="687">
                  <c:v>1.539923372068088</c:v>
                </c:pt>
                <c:pt idx="688">
                  <c:v>1.54197610589651</c:v>
                </c:pt>
                <c:pt idx="689">
                  <c:v>1.544036852384818</c:v>
                </c:pt>
                <c:pt idx="690">
                  <c:v>1.546105561467002</c:v>
                </c:pt>
                <c:pt idx="691">
                  <c:v>1.54818218275161</c:v>
                </c:pt>
                <c:pt idx="692">
                  <c:v>1.550266665523523</c:v>
                </c:pt>
                <c:pt idx="693">
                  <c:v>1.552358958745697</c:v>
                </c:pt>
                <c:pt idx="694">
                  <c:v>1.554459011060906</c:v>
                </c:pt>
                <c:pt idx="695">
                  <c:v>1.5565667707935</c:v>
                </c:pt>
                <c:pt idx="696">
                  <c:v>1.558682185951152</c:v>
                </c:pt>
                <c:pt idx="697">
                  <c:v>1.5608052042266</c:v>
                </c:pt>
                <c:pt idx="698">
                  <c:v>1.562935772999412</c:v>
                </c:pt>
                <c:pt idx="699">
                  <c:v>1.565073839337728</c:v>
                </c:pt>
                <c:pt idx="700">
                  <c:v>1.56721935</c:v>
                </c:pt>
                <c:pt idx="701">
                  <c:v>1.569372251436758</c:v>
                </c:pt>
                <c:pt idx="702">
                  <c:v>1.571532489792346</c:v>
                </c:pt>
                <c:pt idx="703">
                  <c:v>1.573700010906685</c:v>
                </c:pt>
                <c:pt idx="704">
                  <c:v>1.57587476031701</c:v>
                </c:pt>
                <c:pt idx="705">
                  <c:v>1.578056683259625</c:v>
                </c:pt>
                <c:pt idx="706">
                  <c:v>1.580245724671657</c:v>
                </c:pt>
                <c:pt idx="707">
                  <c:v>1.58244182919279</c:v>
                </c:pt>
                <c:pt idx="708">
                  <c:v>1.584644941167038</c:v>
                </c:pt>
                <c:pt idx="709">
                  <c:v>1.586855004644477</c:v>
                </c:pt>
                <c:pt idx="710">
                  <c:v>1.589071963383</c:v>
                </c:pt>
                <c:pt idx="711">
                  <c:v>1.591295760850066</c:v>
                </c:pt>
                <c:pt idx="712">
                  <c:v>1.593526340224447</c:v>
                </c:pt>
                <c:pt idx="713">
                  <c:v>1.595763644397993</c:v>
                </c:pt>
                <c:pt idx="714">
                  <c:v>1.598007615977354</c:v>
                </c:pt>
                <c:pt idx="715">
                  <c:v>1.60025819728575</c:v>
                </c:pt>
                <c:pt idx="716">
                  <c:v>1.60251533036472</c:v>
                </c:pt>
                <c:pt idx="717">
                  <c:v>1.60477895697586</c:v>
                </c:pt>
                <c:pt idx="718">
                  <c:v>1.607049018602581</c:v>
                </c:pt>
                <c:pt idx="719">
                  <c:v>1.609325456451866</c:v>
                </c:pt>
                <c:pt idx="720">
                  <c:v>1.611608211456</c:v>
                </c:pt>
                <c:pt idx="721">
                  <c:v>1.613897224274335</c:v>
                </c:pt>
                <c:pt idx="722">
                  <c:v>1.616192435295034</c:v>
                </c:pt>
                <c:pt idx="723">
                  <c:v>1.618493784636824</c:v>
                </c:pt>
                <c:pt idx="724">
                  <c:v>1.620801212150738</c:v>
                </c:pt>
                <c:pt idx="725">
                  <c:v>1.623114657421874</c:v>
                </c:pt>
                <c:pt idx="726">
                  <c:v>1.625434059771142</c:v>
                </c:pt>
                <c:pt idx="727">
                  <c:v>1.627759358257006</c:v>
                </c:pt>
                <c:pt idx="728">
                  <c:v>1.630090491677246</c:v>
                </c:pt>
                <c:pt idx="729">
                  <c:v>1.632427398570694</c:v>
                </c:pt>
                <c:pt idx="730">
                  <c:v>1.634770017219</c:v>
                </c:pt>
                <c:pt idx="731">
                  <c:v>1.637118285648364</c:v>
                </c:pt>
                <c:pt idx="732">
                  <c:v>1.639472141631301</c:v>
                </c:pt>
                <c:pt idx="733">
                  <c:v>1.641831522688372</c:v>
                </c:pt>
                <c:pt idx="734">
                  <c:v>1.644196366089962</c:v>
                </c:pt>
                <c:pt idx="735">
                  <c:v>1.646566608858</c:v>
                </c:pt>
                <c:pt idx="736">
                  <c:v>1.648942187767728</c:v>
                </c:pt>
                <c:pt idx="737">
                  <c:v>1.651323039349435</c:v>
                </c:pt>
                <c:pt idx="738">
                  <c:v>1.653709099890229</c:v>
                </c:pt>
                <c:pt idx="739">
                  <c:v>1.656100305435764</c:v>
                </c:pt>
                <c:pt idx="740">
                  <c:v>1.658496591792</c:v>
                </c:pt>
                <c:pt idx="741">
                  <c:v>1.660897894526954</c:v>
                </c:pt>
                <c:pt idx="742">
                  <c:v>1.663304148972442</c:v>
                </c:pt>
                <c:pt idx="743">
                  <c:v>1.665715290225842</c:v>
                </c:pt>
                <c:pt idx="744">
                  <c:v>1.668131253151826</c:v>
                </c:pt>
                <c:pt idx="745">
                  <c:v>1.670551972384125</c:v>
                </c:pt>
                <c:pt idx="746">
                  <c:v>1.67297738232727</c:v>
                </c:pt>
                <c:pt idx="747">
                  <c:v>1.675407417158345</c:v>
                </c:pt>
                <c:pt idx="748">
                  <c:v>1.677842010828735</c:v>
                </c:pt>
                <c:pt idx="749">
                  <c:v>1.680281097065873</c:v>
                </c:pt>
                <c:pt idx="750">
                  <c:v>1.682724609374998</c:v>
                </c:pt>
                <c:pt idx="751">
                  <c:v>1.685172481040902</c:v>
                </c:pt>
                <c:pt idx="752">
                  <c:v>1.687624645129645</c:v>
                </c:pt>
                <c:pt idx="753">
                  <c:v>1.690081034490432</c:v>
                </c:pt>
                <c:pt idx="754">
                  <c:v>1.69254158175713</c:v>
                </c:pt>
                <c:pt idx="755">
                  <c:v>1.69500621935025</c:v>
                </c:pt>
                <c:pt idx="756">
                  <c:v>1.697474879478574</c:v>
                </c:pt>
                <c:pt idx="757">
                  <c:v>1.699947494140934</c:v>
                </c:pt>
                <c:pt idx="758">
                  <c:v>1.702423995127955</c:v>
                </c:pt>
                <c:pt idx="759">
                  <c:v>1.704904314023822</c:v>
                </c:pt>
                <c:pt idx="760">
                  <c:v>1.707388382207998</c:v>
                </c:pt>
                <c:pt idx="761">
                  <c:v>1.709876130857011</c:v>
                </c:pt>
                <c:pt idx="762">
                  <c:v>1.712367490946171</c:v>
                </c:pt>
                <c:pt idx="763">
                  <c:v>1.71486239325134</c:v>
                </c:pt>
                <c:pt idx="764">
                  <c:v>1.717360768350672</c:v>
                </c:pt>
                <c:pt idx="765">
                  <c:v>1.719862546626375</c:v>
                </c:pt>
                <c:pt idx="766">
                  <c:v>1.722367658266438</c:v>
                </c:pt>
                <c:pt idx="767">
                  <c:v>1.724876033266403</c:v>
                </c:pt>
                <c:pt idx="768">
                  <c:v>1.727387601431102</c:v>
                </c:pt>
                <c:pt idx="769">
                  <c:v>1.729902292376408</c:v>
                </c:pt>
                <c:pt idx="770">
                  <c:v>1.732420035531</c:v>
                </c:pt>
                <c:pt idx="771">
                  <c:v>1.73494076013808</c:v>
                </c:pt>
                <c:pt idx="772">
                  <c:v>1.737464395257149</c:v>
                </c:pt>
                <c:pt idx="773">
                  <c:v>1.73999086976577</c:v>
                </c:pt>
                <c:pt idx="774">
                  <c:v>1.742520112361258</c:v>
                </c:pt>
                <c:pt idx="775">
                  <c:v>1.7450520515625</c:v>
                </c:pt>
                <c:pt idx="776">
                  <c:v>1.747586615711661</c:v>
                </c:pt>
                <c:pt idx="777">
                  <c:v>1.750123732975952</c:v>
                </c:pt>
                <c:pt idx="778">
                  <c:v>1.752663331349366</c:v>
                </c:pt>
                <c:pt idx="779">
                  <c:v>1.755205338654439</c:v>
                </c:pt>
                <c:pt idx="780">
                  <c:v>1.757749682543997</c:v>
                </c:pt>
                <c:pt idx="781">
                  <c:v>1.760296290502907</c:v>
                </c:pt>
                <c:pt idx="782">
                  <c:v>1.76284508984982</c:v>
                </c:pt>
                <c:pt idx="783">
                  <c:v>1.765396007738916</c:v>
                </c:pt>
                <c:pt idx="784">
                  <c:v>1.767948971161682</c:v>
                </c:pt>
                <c:pt idx="785">
                  <c:v>1.770503906948626</c:v>
                </c:pt>
                <c:pt idx="786">
                  <c:v>1.773060741771046</c:v>
                </c:pt>
                <c:pt idx="787">
                  <c:v>1.77561940214278</c:v>
                </c:pt>
                <c:pt idx="788">
                  <c:v>1.77817981442195</c:v>
                </c:pt>
                <c:pt idx="789">
                  <c:v>1.780741904812711</c:v>
                </c:pt>
                <c:pt idx="790">
                  <c:v>1.783305599367</c:v>
                </c:pt>
                <c:pt idx="791">
                  <c:v>1.7858708239863</c:v>
                </c:pt>
                <c:pt idx="792">
                  <c:v>1.788437504423365</c:v>
                </c:pt>
                <c:pt idx="793">
                  <c:v>1.791005566283987</c:v>
                </c:pt>
                <c:pt idx="794">
                  <c:v>1.793574935028746</c:v>
                </c:pt>
                <c:pt idx="795">
                  <c:v>1.796145535974752</c:v>
                </c:pt>
                <c:pt idx="796">
                  <c:v>1.79871729429739</c:v>
                </c:pt>
                <c:pt idx="797">
                  <c:v>1.80129013503209</c:v>
                </c:pt>
                <c:pt idx="798">
                  <c:v>1.803863983076054</c:v>
                </c:pt>
                <c:pt idx="799">
                  <c:v>1.806438763190018</c:v>
                </c:pt>
                <c:pt idx="800">
                  <c:v>1.809014399999998</c:v>
                </c:pt>
                <c:pt idx="801">
                  <c:v>1.811590817999045</c:v>
                </c:pt>
                <c:pt idx="802">
                  <c:v>1.814167941548988</c:v>
                </c:pt>
                <c:pt idx="803">
                  <c:v>1.816745694882175</c:v>
                </c:pt>
                <c:pt idx="804">
                  <c:v>1.819324002103248</c:v>
                </c:pt>
                <c:pt idx="805">
                  <c:v>1.821902787190873</c:v>
                </c:pt>
                <c:pt idx="806">
                  <c:v>1.824481973999494</c:v>
                </c:pt>
                <c:pt idx="807">
                  <c:v>1.827061486261078</c:v>
                </c:pt>
                <c:pt idx="808">
                  <c:v>1.829641247586876</c:v>
                </c:pt>
                <c:pt idx="809">
                  <c:v>1.832221181469166</c:v>
                </c:pt>
                <c:pt idx="810">
                  <c:v>1.834801211282999</c:v>
                </c:pt>
                <c:pt idx="811">
                  <c:v>1.837381260287956</c:v>
                </c:pt>
                <c:pt idx="812">
                  <c:v>1.839961251629887</c:v>
                </c:pt>
                <c:pt idx="813">
                  <c:v>1.842541108342684</c:v>
                </c:pt>
                <c:pt idx="814">
                  <c:v>1.845120753349992</c:v>
                </c:pt>
                <c:pt idx="815">
                  <c:v>1.847700109467</c:v>
                </c:pt>
                <c:pt idx="816">
                  <c:v>1.850279099402158</c:v>
                </c:pt>
                <c:pt idx="817">
                  <c:v>1.852857645758948</c:v>
                </c:pt>
                <c:pt idx="818">
                  <c:v>1.855435671037622</c:v>
                </c:pt>
                <c:pt idx="819">
                  <c:v>1.858013097636956</c:v>
                </c:pt>
                <c:pt idx="820">
                  <c:v>1.860589847856</c:v>
                </c:pt>
                <c:pt idx="821">
                  <c:v>1.863165843895826</c:v>
                </c:pt>
                <c:pt idx="822">
                  <c:v>1.865741007861275</c:v>
                </c:pt>
                <c:pt idx="823">
                  <c:v>1.868315261762716</c:v>
                </c:pt>
                <c:pt idx="824">
                  <c:v>1.87088852751778</c:v>
                </c:pt>
                <c:pt idx="825">
                  <c:v>1.873460726953125</c:v>
                </c:pt>
                <c:pt idx="826">
                  <c:v>1.876031781806182</c:v>
                </c:pt>
                <c:pt idx="827">
                  <c:v>1.878601613726896</c:v>
                </c:pt>
                <c:pt idx="828">
                  <c:v>1.881170144279485</c:v>
                </c:pt>
                <c:pt idx="829">
                  <c:v>1.883737294944183</c:v>
                </c:pt>
                <c:pt idx="830">
                  <c:v>1.886302987119</c:v>
                </c:pt>
                <c:pt idx="831">
                  <c:v>1.888867142121454</c:v>
                </c:pt>
                <c:pt idx="832">
                  <c:v>1.891429681190337</c:v>
                </c:pt>
                <c:pt idx="833">
                  <c:v>1.893990525487462</c:v>
                </c:pt>
                <c:pt idx="834">
                  <c:v>1.896549596099402</c:v>
                </c:pt>
                <c:pt idx="835">
                  <c:v>1.89910681403925</c:v>
                </c:pt>
                <c:pt idx="836">
                  <c:v>1.901662100248366</c:v>
                </c:pt>
                <c:pt idx="837">
                  <c:v>1.904215375598126</c:v>
                </c:pt>
                <c:pt idx="838">
                  <c:v>1.906766560891671</c:v>
                </c:pt>
                <c:pt idx="839">
                  <c:v>1.909315576865655</c:v>
                </c:pt>
                <c:pt idx="840">
                  <c:v>1.911862344192</c:v>
                </c:pt>
                <c:pt idx="841">
                  <c:v>1.914406783479643</c:v>
                </c:pt>
                <c:pt idx="842">
                  <c:v>1.916948815276284</c:v>
                </c:pt>
                <c:pt idx="843">
                  <c:v>1.919488360070131</c:v>
                </c:pt>
                <c:pt idx="844">
                  <c:v>1.922025338291666</c:v>
                </c:pt>
                <c:pt idx="845">
                  <c:v>1.924559670315375</c:v>
                </c:pt>
                <c:pt idx="846">
                  <c:v>1.92709127646151</c:v>
                </c:pt>
                <c:pt idx="847">
                  <c:v>1.929620076997834</c:v>
                </c:pt>
                <c:pt idx="848">
                  <c:v>1.932145992141375</c:v>
                </c:pt>
                <c:pt idx="849">
                  <c:v>1.934668942060163</c:v>
                </c:pt>
                <c:pt idx="850">
                  <c:v>1.937188846875001</c:v>
                </c:pt>
                <c:pt idx="851">
                  <c:v>1.939705626661192</c:v>
                </c:pt>
                <c:pt idx="852">
                  <c:v>1.942219201450308</c:v>
                </c:pt>
                <c:pt idx="853">
                  <c:v>1.94472949123192</c:v>
                </c:pt>
                <c:pt idx="854">
                  <c:v>1.94723641595537</c:v>
                </c:pt>
                <c:pt idx="855">
                  <c:v>1.9497398955315</c:v>
                </c:pt>
                <c:pt idx="856">
                  <c:v>1.952239849834414</c:v>
                </c:pt>
                <c:pt idx="857">
                  <c:v>1.954736198703224</c:v>
                </c:pt>
                <c:pt idx="858">
                  <c:v>1.9572288619438</c:v>
                </c:pt>
                <c:pt idx="859">
                  <c:v>1.959717759330513</c:v>
                </c:pt>
                <c:pt idx="860">
                  <c:v>1.962202810608002</c:v>
                </c:pt>
                <c:pt idx="861">
                  <c:v>1.964683935492903</c:v>
                </c:pt>
                <c:pt idx="862">
                  <c:v>1.96716105367561</c:v>
                </c:pt>
                <c:pt idx="863">
                  <c:v>1.969634084822029</c:v>
                </c:pt>
                <c:pt idx="864">
                  <c:v>1.972102948575316</c:v>
                </c:pt>
                <c:pt idx="865">
                  <c:v>1.974567564557628</c:v>
                </c:pt>
                <c:pt idx="866">
                  <c:v>1.977027852371878</c:v>
                </c:pt>
                <c:pt idx="867">
                  <c:v>1.979483731603494</c:v>
                </c:pt>
                <c:pt idx="868">
                  <c:v>1.981935121822143</c:v>
                </c:pt>
                <c:pt idx="869">
                  <c:v>1.984381942583503</c:v>
                </c:pt>
                <c:pt idx="870">
                  <c:v>1.986824113431</c:v>
                </c:pt>
                <c:pt idx="871">
                  <c:v>1.98926155389757</c:v>
                </c:pt>
                <c:pt idx="872">
                  <c:v>1.991694183507394</c:v>
                </c:pt>
                <c:pt idx="873">
                  <c:v>1.99412192177766</c:v>
                </c:pt>
                <c:pt idx="874">
                  <c:v>1.996544688220297</c:v>
                </c:pt>
                <c:pt idx="875">
                  <c:v>1.998962402343751</c:v>
                </c:pt>
                <c:pt idx="876">
                  <c:v>2.0013749836547</c:v>
                </c:pt>
                <c:pt idx="877">
                  <c:v>2.003782351659841</c:v>
                </c:pt>
                <c:pt idx="878">
                  <c:v>2.006184425867605</c:v>
                </c:pt>
                <c:pt idx="879">
                  <c:v>2.008581125789933</c:v>
                </c:pt>
                <c:pt idx="880">
                  <c:v>2.010972370944</c:v>
                </c:pt>
                <c:pt idx="881">
                  <c:v>2.013358080853999</c:v>
                </c:pt>
                <c:pt idx="882">
                  <c:v>2.015738175052858</c:v>
                </c:pt>
                <c:pt idx="883">
                  <c:v>2.018112573084007</c:v>
                </c:pt>
                <c:pt idx="884">
                  <c:v>2.020481194503119</c:v>
                </c:pt>
                <c:pt idx="885">
                  <c:v>2.022843958879874</c:v>
                </c:pt>
                <c:pt idx="886">
                  <c:v>2.025200785799686</c:v>
                </c:pt>
                <c:pt idx="887">
                  <c:v>2.027551594865474</c:v>
                </c:pt>
                <c:pt idx="888">
                  <c:v>2.029896305699389</c:v>
                </c:pt>
                <c:pt idx="889">
                  <c:v>2.032234837944599</c:v>
                </c:pt>
                <c:pt idx="890">
                  <c:v>2.034567111267</c:v>
                </c:pt>
                <c:pt idx="891">
                  <c:v>2.036893045356988</c:v>
                </c:pt>
                <c:pt idx="892">
                  <c:v>2.039212559931203</c:v>
                </c:pt>
                <c:pt idx="893">
                  <c:v>2.041525574734276</c:v>
                </c:pt>
                <c:pt idx="894">
                  <c:v>2.043832009540586</c:v>
                </c:pt>
                <c:pt idx="895">
                  <c:v>2.046131784156003</c:v>
                </c:pt>
                <c:pt idx="896">
                  <c:v>2.048424818419633</c:v>
                </c:pt>
                <c:pt idx="897">
                  <c:v>2.05071103220558</c:v>
                </c:pt>
                <c:pt idx="898">
                  <c:v>2.052990345424694</c:v>
                </c:pt>
                <c:pt idx="899">
                  <c:v>2.055262678026308</c:v>
                </c:pt>
                <c:pt idx="900">
                  <c:v>2.057527950000001</c:v>
                </c:pt>
                <c:pt idx="901">
                  <c:v>2.059786081377341</c:v>
                </c:pt>
                <c:pt idx="902">
                  <c:v>2.062036992233627</c:v>
                </c:pt>
                <c:pt idx="903">
                  <c:v>2.064280602689665</c:v>
                </c:pt>
                <c:pt idx="904">
                  <c:v>2.06651683291349</c:v>
                </c:pt>
                <c:pt idx="905">
                  <c:v>2.068745603122123</c:v>
                </c:pt>
                <c:pt idx="906">
                  <c:v>2.070966833583334</c:v>
                </c:pt>
                <c:pt idx="907">
                  <c:v>2.073180444617372</c:v>
                </c:pt>
                <c:pt idx="908">
                  <c:v>2.075386356598718</c:v>
                </c:pt>
                <c:pt idx="909">
                  <c:v>2.077584489957858</c:v>
                </c:pt>
                <c:pt idx="910">
                  <c:v>2.079774765183</c:v>
                </c:pt>
                <c:pt idx="911">
                  <c:v>2.081957102821846</c:v>
                </c:pt>
                <c:pt idx="912">
                  <c:v>2.084131423483331</c:v>
                </c:pt>
                <c:pt idx="913">
                  <c:v>2.08629764783938</c:v>
                </c:pt>
                <c:pt idx="914">
                  <c:v>2.088455696626634</c:v>
                </c:pt>
                <c:pt idx="915">
                  <c:v>2.090605490648223</c:v>
                </c:pt>
                <c:pt idx="916">
                  <c:v>2.092746950775598</c:v>
                </c:pt>
                <c:pt idx="917">
                  <c:v>2.094879997950037</c:v>
                </c:pt>
                <c:pt idx="918">
                  <c:v>2.097004553184662</c:v>
                </c:pt>
                <c:pt idx="919">
                  <c:v>2.099120537566048</c:v>
                </c:pt>
                <c:pt idx="920">
                  <c:v>2.101227872256003</c:v>
                </c:pt>
                <c:pt idx="921">
                  <c:v>2.10332647849332</c:v>
                </c:pt>
                <c:pt idx="922">
                  <c:v>2.105416277595518</c:v>
                </c:pt>
                <c:pt idx="923">
                  <c:v>2.107497190960604</c:v>
                </c:pt>
                <c:pt idx="924">
                  <c:v>2.109569140068818</c:v>
                </c:pt>
                <c:pt idx="925">
                  <c:v>2.111632046484375</c:v>
                </c:pt>
                <c:pt idx="926">
                  <c:v>2.113685831857222</c:v>
                </c:pt>
                <c:pt idx="927">
                  <c:v>2.115730417924786</c:v>
                </c:pt>
                <c:pt idx="928">
                  <c:v>2.117765726513724</c:v>
                </c:pt>
                <c:pt idx="929">
                  <c:v>2.119791679541675</c:v>
                </c:pt>
                <c:pt idx="930">
                  <c:v>2.121808199018996</c:v>
                </c:pt>
                <c:pt idx="931">
                  <c:v>2.123815207050545</c:v>
                </c:pt>
                <c:pt idx="932">
                  <c:v>2.125812625837378</c:v>
                </c:pt>
                <c:pt idx="933">
                  <c:v>2.127800377678555</c:v>
                </c:pt>
                <c:pt idx="934">
                  <c:v>2.129778384972842</c:v>
                </c:pt>
                <c:pt idx="935">
                  <c:v>2.1317465702205</c:v>
                </c:pt>
                <c:pt idx="936">
                  <c:v>2.13370485602501</c:v>
                </c:pt>
                <c:pt idx="937">
                  <c:v>2.135653165094812</c:v>
                </c:pt>
                <c:pt idx="938">
                  <c:v>2.137591420245109</c:v>
                </c:pt>
                <c:pt idx="939">
                  <c:v>2.139519544399544</c:v>
                </c:pt>
                <c:pt idx="940">
                  <c:v>2.141437460592001</c:v>
                </c:pt>
                <c:pt idx="941">
                  <c:v>2.143345091968335</c:v>
                </c:pt>
                <c:pt idx="942">
                  <c:v>2.145242361788123</c:v>
                </c:pt>
                <c:pt idx="943">
                  <c:v>2.147129193426422</c:v>
                </c:pt>
                <c:pt idx="944">
                  <c:v>2.149005510375506</c:v>
                </c:pt>
                <c:pt idx="945">
                  <c:v>2.150871236246625</c:v>
                </c:pt>
                <c:pt idx="946">
                  <c:v>2.15272629477175</c:v>
                </c:pt>
                <c:pt idx="947">
                  <c:v>2.154570609805325</c:v>
                </c:pt>
                <c:pt idx="948">
                  <c:v>2.156404105326013</c:v>
                </c:pt>
                <c:pt idx="949">
                  <c:v>2.158226705438455</c:v>
                </c:pt>
                <c:pt idx="950">
                  <c:v>2.160038334375</c:v>
                </c:pt>
                <c:pt idx="951">
                  <c:v>2.161838916497482</c:v>
                </c:pt>
                <c:pt idx="952">
                  <c:v>2.163628376298947</c:v>
                </c:pt>
                <c:pt idx="953">
                  <c:v>2.165406638405411</c:v>
                </c:pt>
                <c:pt idx="954">
                  <c:v>2.167173627577615</c:v>
                </c:pt>
                <c:pt idx="955">
                  <c:v>2.16892926871276</c:v>
                </c:pt>
                <c:pt idx="956">
                  <c:v>2.170673486846254</c:v>
                </c:pt>
                <c:pt idx="957">
                  <c:v>2.172406207153514</c:v>
                </c:pt>
                <c:pt idx="958">
                  <c:v>2.174127354951641</c:v>
                </c:pt>
                <c:pt idx="959">
                  <c:v>2.175836855701202</c:v>
                </c:pt>
                <c:pt idx="960">
                  <c:v>2.177534635008</c:v>
                </c:pt>
                <c:pt idx="961">
                  <c:v>2.179220618624791</c:v>
                </c:pt>
                <c:pt idx="962">
                  <c:v>2.180894732453054</c:v>
                </c:pt>
                <c:pt idx="963">
                  <c:v>2.182556902544719</c:v>
                </c:pt>
                <c:pt idx="964">
                  <c:v>2.184207055103957</c:v>
                </c:pt>
                <c:pt idx="965">
                  <c:v>2.18584511648885</c:v>
                </c:pt>
                <c:pt idx="966">
                  <c:v>2.18747101321332</c:v>
                </c:pt>
                <c:pt idx="967">
                  <c:v>2.189084671948583</c:v>
                </c:pt>
                <c:pt idx="968">
                  <c:v>2.190686019525179</c:v>
                </c:pt>
                <c:pt idx="969">
                  <c:v>2.192274982934591</c:v>
                </c:pt>
                <c:pt idx="970">
                  <c:v>2.193851489331</c:v>
                </c:pt>
                <c:pt idx="971">
                  <c:v>2.195415466033057</c:v>
                </c:pt>
                <c:pt idx="972">
                  <c:v>2.196966840525635</c:v>
                </c:pt>
                <c:pt idx="973">
                  <c:v>2.19850554046155</c:v>
                </c:pt>
                <c:pt idx="974">
                  <c:v>2.20003149366334</c:v>
                </c:pt>
                <c:pt idx="975">
                  <c:v>2.201544628125</c:v>
                </c:pt>
                <c:pt idx="976">
                  <c:v>2.203044872013743</c:v>
                </c:pt>
                <c:pt idx="977">
                  <c:v>2.204532153671735</c:v>
                </c:pt>
                <c:pt idx="978">
                  <c:v>2.206006401617845</c:v>
                </c:pt>
                <c:pt idx="979">
                  <c:v>2.207467544549423</c:v>
                </c:pt>
                <c:pt idx="980">
                  <c:v>2.208915511344</c:v>
                </c:pt>
                <c:pt idx="981">
                  <c:v>2.210350231061089</c:v>
                </c:pt>
                <c:pt idx="982">
                  <c:v>2.211771632943899</c:v>
                </c:pt>
                <c:pt idx="983">
                  <c:v>2.213179646421101</c:v>
                </c:pt>
                <c:pt idx="984">
                  <c:v>2.214574201108562</c:v>
                </c:pt>
                <c:pt idx="985">
                  <c:v>2.215955226811125</c:v>
                </c:pt>
                <c:pt idx="986">
                  <c:v>2.217322653524328</c:v>
                </c:pt>
                <c:pt idx="987">
                  <c:v>2.21867641143616</c:v>
                </c:pt>
                <c:pt idx="988">
                  <c:v>2.220016430928827</c:v>
                </c:pt>
                <c:pt idx="989">
                  <c:v>2.22134264258049</c:v>
                </c:pt>
                <c:pt idx="990">
                  <c:v>2.222654977167</c:v>
                </c:pt>
                <c:pt idx="991">
                  <c:v>2.22395336566368</c:v>
                </c:pt>
                <c:pt idx="992">
                  <c:v>2.225237739247046</c:v>
                </c:pt>
                <c:pt idx="993">
                  <c:v>2.226508029296566</c:v>
                </c:pt>
                <c:pt idx="994">
                  <c:v>2.227764167396434</c:v>
                </c:pt>
                <c:pt idx="995">
                  <c:v>2.22900608533725</c:v>
                </c:pt>
                <c:pt idx="996">
                  <c:v>2.23023371511787</c:v>
                </c:pt>
                <c:pt idx="997">
                  <c:v>2.231446988947069</c:v>
                </c:pt>
                <c:pt idx="998">
                  <c:v>2.232645839245317</c:v>
                </c:pt>
                <c:pt idx="999">
                  <c:v>2.233830198646601</c:v>
                </c:pt>
                <c:pt idx="1000">
                  <c:v>2.235</c:v>
                </c:pt>
                <c:pt idx="1001">
                  <c:v>2.236155176371627</c:v>
                </c:pt>
                <c:pt idx="1002">
                  <c:v>2.237295661046267</c:v>
                </c:pt>
                <c:pt idx="1003">
                  <c:v>2.238421387529155</c:v>
                </c:pt>
                <c:pt idx="1004">
                  <c:v>2.23953228954773</c:v>
                </c:pt>
                <c:pt idx="1005">
                  <c:v>2.240628301053375</c:v>
                </c:pt>
                <c:pt idx="1006">
                  <c:v>2.241709356223174</c:v>
                </c:pt>
                <c:pt idx="1007">
                  <c:v>2.242775389461658</c:v>
                </c:pt>
                <c:pt idx="1008">
                  <c:v>2.243826335402561</c:v>
                </c:pt>
                <c:pt idx="1009">
                  <c:v>2.244862128910547</c:v>
                </c:pt>
                <c:pt idx="1010">
                  <c:v>2.245882705083</c:v>
                </c:pt>
                <c:pt idx="1011">
                  <c:v>2.246887999251736</c:v>
                </c:pt>
                <c:pt idx="1012">
                  <c:v>2.247877946984774</c:v>
                </c:pt>
                <c:pt idx="1013">
                  <c:v>2.248852484088057</c:v>
                </c:pt>
                <c:pt idx="1014">
                  <c:v>2.24981154660728</c:v>
                </c:pt>
                <c:pt idx="1015">
                  <c:v>2.2507550708295</c:v>
                </c:pt>
                <c:pt idx="1016">
                  <c:v>2.251682993285033</c:v>
                </c:pt>
                <c:pt idx="1017">
                  <c:v>2.252595250749128</c:v>
                </c:pt>
                <c:pt idx="1018">
                  <c:v>2.253491780243702</c:v>
                </c:pt>
                <c:pt idx="1019">
                  <c:v>2.254372519039136</c:v>
                </c:pt>
                <c:pt idx="1020">
                  <c:v>2.255237404656</c:v>
                </c:pt>
                <c:pt idx="1021">
                  <c:v>2.256086374866803</c:v>
                </c:pt>
                <c:pt idx="1022">
                  <c:v>2.256919367697758</c:v>
                </c:pt>
                <c:pt idx="1023">
                  <c:v>2.257736321430497</c:v>
                </c:pt>
                <c:pt idx="1024">
                  <c:v>2.258537174603858</c:v>
                </c:pt>
                <c:pt idx="1025">
                  <c:v>2.25932186601563</c:v>
                </c:pt>
                <c:pt idx="1026">
                  <c:v>2.260090334724262</c:v>
                </c:pt>
                <c:pt idx="1027">
                  <c:v>2.260842520050677</c:v>
                </c:pt>
                <c:pt idx="1028">
                  <c:v>2.261578361579965</c:v>
                </c:pt>
                <c:pt idx="1029">
                  <c:v>2.262297799163165</c:v>
                </c:pt>
                <c:pt idx="1030">
                  <c:v>2.263000772919005</c:v>
                </c:pt>
                <c:pt idx="1031">
                  <c:v>2.263687223235637</c:v>
                </c:pt>
                <c:pt idx="1032">
                  <c:v>2.264357090772422</c:v>
                </c:pt>
                <c:pt idx="1033">
                  <c:v>2.265010316461644</c:v>
                </c:pt>
                <c:pt idx="1034">
                  <c:v>2.265646841510282</c:v>
                </c:pt>
                <c:pt idx="1035">
                  <c:v>2.26626660740175</c:v>
                </c:pt>
                <c:pt idx="1036">
                  <c:v>2.266869555897646</c:v>
                </c:pt>
                <c:pt idx="1037">
                  <c:v>2.267455629039503</c:v>
                </c:pt>
                <c:pt idx="1038">
                  <c:v>2.268024769150555</c:v>
                </c:pt>
                <c:pt idx="1039">
                  <c:v>2.26857691883744</c:v>
                </c:pt>
                <c:pt idx="1040">
                  <c:v>2.269112020992003</c:v>
                </c:pt>
                <c:pt idx="1041">
                  <c:v>2.269630018793025</c:v>
                </c:pt>
                <c:pt idx="1042">
                  <c:v>2.270130855707968</c:v>
                </c:pt>
                <c:pt idx="1043">
                  <c:v>2.270614475494711</c:v>
                </c:pt>
                <c:pt idx="1044">
                  <c:v>2.271080822203346</c:v>
                </c:pt>
                <c:pt idx="1045">
                  <c:v>2.271529840177878</c:v>
                </c:pt>
                <c:pt idx="1046">
                  <c:v>2.271961474057991</c:v>
                </c:pt>
                <c:pt idx="1047">
                  <c:v>2.272375668780815</c:v>
                </c:pt>
                <c:pt idx="1048">
                  <c:v>2.272772369582654</c:v>
                </c:pt>
                <c:pt idx="1049">
                  <c:v>2.273151522000745</c:v>
                </c:pt>
                <c:pt idx="1050">
                  <c:v>2.273513071875003</c:v>
                </c:pt>
                <c:pt idx="1051">
                  <c:v>2.273856965349772</c:v>
                </c:pt>
                <c:pt idx="1052">
                  <c:v>2.27418314887559</c:v>
                </c:pt>
                <c:pt idx="1053">
                  <c:v>2.274491569210904</c:v>
                </c:pt>
                <c:pt idx="1054">
                  <c:v>2.274782173423846</c:v>
                </c:pt>
                <c:pt idx="1055">
                  <c:v>2.275054908894</c:v>
                </c:pt>
                <c:pt idx="1056">
                  <c:v>2.275309723314094</c:v>
                </c:pt>
                <c:pt idx="1057">
                  <c:v>2.275546564691803</c:v>
                </c:pt>
                <c:pt idx="1058">
                  <c:v>2.275765381351478</c:v>
                </c:pt>
                <c:pt idx="1059">
                  <c:v>2.275966121935892</c:v>
                </c:pt>
                <c:pt idx="1060">
                  <c:v>2.276148735407999</c:v>
                </c:pt>
                <c:pt idx="1061">
                  <c:v>2.276313171052681</c:v>
                </c:pt>
                <c:pt idx="1062">
                  <c:v>2.27645937847849</c:v>
                </c:pt>
                <c:pt idx="1063">
                  <c:v>2.27658730761941</c:v>
                </c:pt>
                <c:pt idx="1064">
                  <c:v>2.276696908736594</c:v>
                </c:pt>
                <c:pt idx="1065">
                  <c:v>2.276788132420123</c:v>
                </c:pt>
                <c:pt idx="1066">
                  <c:v>2.276860929590752</c:v>
                </c:pt>
                <c:pt idx="1067">
                  <c:v>2.276915251501676</c:v>
                </c:pt>
                <c:pt idx="1068">
                  <c:v>2.276951049740221</c:v>
                </c:pt>
                <c:pt idx="1069">
                  <c:v>2.27696827622968</c:v>
                </c:pt>
                <c:pt idx="1070">
                  <c:v>2.276966883231</c:v>
                </c:pt>
                <c:pt idx="1071">
                  <c:v>2.276946823344546</c:v>
                </c:pt>
                <c:pt idx="1072">
                  <c:v>2.276908049511875</c:v>
                </c:pt>
                <c:pt idx="1073">
                  <c:v>2.276850515017438</c:v>
                </c:pt>
                <c:pt idx="1074">
                  <c:v>2.276774173490378</c:v>
                </c:pt>
                <c:pt idx="1075">
                  <c:v>2.276678978906247</c:v>
                </c:pt>
                <c:pt idx="1076">
                  <c:v>2.27656488558878</c:v>
                </c:pt>
                <c:pt idx="1077">
                  <c:v>2.276431848211625</c:v>
                </c:pt>
                <c:pt idx="1078">
                  <c:v>2.276279821800084</c:v>
                </c:pt>
                <c:pt idx="1079">
                  <c:v>2.276108761732915</c:v>
                </c:pt>
                <c:pt idx="1080">
                  <c:v>2.275918623743998</c:v>
                </c:pt>
                <c:pt idx="1081">
                  <c:v>2.275709363924179</c:v>
                </c:pt>
                <c:pt idx="1082">
                  <c:v>2.27548093872294</c:v>
                </c:pt>
                <c:pt idx="1083">
                  <c:v>2.275233304950187</c:v>
                </c:pt>
                <c:pt idx="1084">
                  <c:v>2.274966419777999</c:v>
                </c:pt>
                <c:pt idx="1085">
                  <c:v>2.274680240742381</c:v>
                </c:pt>
                <c:pt idx="1086">
                  <c:v>2.27437472574497</c:v>
                </c:pt>
                <c:pt idx="1087">
                  <c:v>2.274049833054836</c:v>
                </c:pt>
                <c:pt idx="1088">
                  <c:v>2.273705521310269</c:v>
                </c:pt>
                <c:pt idx="1089">
                  <c:v>2.273341749520384</c:v>
                </c:pt>
                <c:pt idx="1090">
                  <c:v>2.272958477067</c:v>
                </c:pt>
                <c:pt idx="1091">
                  <c:v>2.272555663706368</c:v>
                </c:pt>
                <c:pt idx="1092">
                  <c:v>2.272133269570883</c:v>
                </c:pt>
                <c:pt idx="1093">
                  <c:v>2.27169125517086</c:v>
                </c:pt>
                <c:pt idx="1094">
                  <c:v>2.271229581396266</c:v>
                </c:pt>
                <c:pt idx="1095">
                  <c:v>2.270748209518499</c:v>
                </c:pt>
                <c:pt idx="1096">
                  <c:v>2.27024710119211</c:v>
                </c:pt>
                <c:pt idx="1097">
                  <c:v>2.269726218456565</c:v>
                </c:pt>
                <c:pt idx="1098">
                  <c:v>2.269185523737977</c:v>
                </c:pt>
                <c:pt idx="1099">
                  <c:v>2.268624979850888</c:v>
                </c:pt>
                <c:pt idx="1100">
                  <c:v>2.268044550000003</c:v>
                </c:pt>
                <c:pt idx="1101">
                  <c:v>2.267444197781921</c:v>
                </c:pt>
                <c:pt idx="1102">
                  <c:v>2.26682388718691</c:v>
                </c:pt>
                <c:pt idx="1103">
                  <c:v>2.26618358260065</c:v>
                </c:pt>
                <c:pt idx="1104">
                  <c:v>2.26552324880598</c:v>
                </c:pt>
                <c:pt idx="1105">
                  <c:v>2.264842850984625</c:v>
                </c:pt>
                <c:pt idx="1106">
                  <c:v>2.264142354719015</c:v>
                </c:pt>
                <c:pt idx="1107">
                  <c:v>2.263421725993953</c:v>
                </c:pt>
                <c:pt idx="1108">
                  <c:v>2.262680931198398</c:v>
                </c:pt>
                <c:pt idx="1109">
                  <c:v>2.26191993712724</c:v>
                </c:pt>
                <c:pt idx="1110">
                  <c:v>2.261138710983001</c:v>
                </c:pt>
                <c:pt idx="1111">
                  <c:v>2.260337220377635</c:v>
                </c:pt>
                <c:pt idx="1112">
                  <c:v>2.259515433334196</c:v>
                </c:pt>
                <c:pt idx="1113">
                  <c:v>2.258673318288754</c:v>
                </c:pt>
                <c:pt idx="1114">
                  <c:v>2.25781084409192</c:v>
                </c:pt>
                <c:pt idx="1115">
                  <c:v>2.25692798001075</c:v>
                </c:pt>
                <c:pt idx="1116">
                  <c:v>2.256024695730478</c:v>
                </c:pt>
                <c:pt idx="1117">
                  <c:v>2.25510096135622</c:v>
                </c:pt>
                <c:pt idx="1118">
                  <c:v>2.254156747414745</c:v>
                </c:pt>
                <c:pt idx="1119">
                  <c:v>2.253192024856226</c:v>
                </c:pt>
                <c:pt idx="1120">
                  <c:v>2.252206765056</c:v>
                </c:pt>
                <c:pt idx="1121">
                  <c:v>2.251200939816293</c:v>
                </c:pt>
                <c:pt idx="1122">
                  <c:v>2.250174521368001</c:v>
                </c:pt>
                <c:pt idx="1123">
                  <c:v>2.24912748237239</c:v>
                </c:pt>
                <c:pt idx="1124">
                  <c:v>2.2480597959229</c:v>
                </c:pt>
                <c:pt idx="1125">
                  <c:v>2.246971435546875</c:v>
                </c:pt>
                <c:pt idx="1126">
                  <c:v>2.245862375207304</c:v>
                </c:pt>
                <c:pt idx="1127">
                  <c:v>2.244732589304568</c:v>
                </c:pt>
                <c:pt idx="1128">
                  <c:v>2.24358205267821</c:v>
                </c:pt>
                <c:pt idx="1129">
                  <c:v>2.242410740608658</c:v>
                </c:pt>
                <c:pt idx="1130">
                  <c:v>2.241218628819</c:v>
                </c:pt>
                <c:pt idx="1131">
                  <c:v>2.240005693476723</c:v>
                </c:pt>
                <c:pt idx="1132">
                  <c:v>2.238771911195461</c:v>
                </c:pt>
                <c:pt idx="1133">
                  <c:v>2.237517259036737</c:v>
                </c:pt>
                <c:pt idx="1134">
                  <c:v>2.23624171451172</c:v>
                </c:pt>
                <c:pt idx="1135">
                  <c:v>2.234945255583</c:v>
                </c:pt>
                <c:pt idx="1136">
                  <c:v>2.23362786066629</c:v>
                </c:pt>
                <c:pt idx="1137">
                  <c:v>2.2322895086322</c:v>
                </c:pt>
                <c:pt idx="1138">
                  <c:v>2.230930178807995</c:v>
                </c:pt>
                <c:pt idx="1139">
                  <c:v>2.229549850979325</c:v>
                </c:pt>
                <c:pt idx="1140">
                  <c:v>2.228148505392001</c:v>
                </c:pt>
                <c:pt idx="1141">
                  <c:v>2.226726122753713</c:v>
                </c:pt>
                <c:pt idx="1142">
                  <c:v>2.225282684235799</c:v>
                </c:pt>
                <c:pt idx="1143">
                  <c:v>2.223818171475002</c:v>
                </c:pt>
                <c:pt idx="1144">
                  <c:v>2.222332566575186</c:v>
                </c:pt>
                <c:pt idx="1145">
                  <c:v>2.220825852109125</c:v>
                </c:pt>
                <c:pt idx="1146">
                  <c:v>2.21929801112023</c:v>
                </c:pt>
                <c:pt idx="1147">
                  <c:v>2.217749027124305</c:v>
                </c:pt>
                <c:pt idx="1148">
                  <c:v>2.216178884111293</c:v>
                </c:pt>
                <c:pt idx="1149">
                  <c:v>2.21458756654704</c:v>
                </c:pt>
                <c:pt idx="1150">
                  <c:v>2.212975059375</c:v>
                </c:pt>
                <c:pt idx="1151">
                  <c:v>2.211341348018064</c:v>
                </c:pt>
                <c:pt idx="1152">
                  <c:v>2.209686418380226</c:v>
                </c:pt>
                <c:pt idx="1153">
                  <c:v>2.208010256848397</c:v>
                </c:pt>
                <c:pt idx="1154">
                  <c:v>2.20631285029409</c:v>
                </c:pt>
                <c:pt idx="1155">
                  <c:v>2.204594186075253</c:v>
                </c:pt>
                <c:pt idx="1156">
                  <c:v>2.20285425203794</c:v>
                </c:pt>
                <c:pt idx="1157">
                  <c:v>2.201093036518094</c:v>
                </c:pt>
                <c:pt idx="1158">
                  <c:v>2.19931052834332</c:v>
                </c:pt>
                <c:pt idx="1159">
                  <c:v>2.197506716834585</c:v>
                </c:pt>
                <c:pt idx="1160">
                  <c:v>2.195681591808</c:v>
                </c:pt>
                <c:pt idx="1161">
                  <c:v>2.193835143576571</c:v>
                </c:pt>
                <c:pt idx="1162">
                  <c:v>2.191967362951936</c:v>
                </c:pt>
                <c:pt idx="1163">
                  <c:v>2.1900782412461</c:v>
                </c:pt>
                <c:pt idx="1164">
                  <c:v>2.188167770273237</c:v>
                </c:pt>
                <c:pt idx="1165">
                  <c:v>2.18623594235138</c:v>
                </c:pt>
                <c:pt idx="1166">
                  <c:v>2.1842827503042</c:v>
                </c:pt>
                <c:pt idx="1167">
                  <c:v>2.182308187462763</c:v>
                </c:pt>
                <c:pt idx="1168">
                  <c:v>2.180312247667266</c:v>
                </c:pt>
                <c:pt idx="1169">
                  <c:v>2.178294925268771</c:v>
                </c:pt>
                <c:pt idx="1170">
                  <c:v>2.176256215130999</c:v>
                </c:pt>
                <c:pt idx="1171">
                  <c:v>2.174196112632043</c:v>
                </c:pt>
                <c:pt idx="1172">
                  <c:v>2.172114613666114</c:v>
                </c:pt>
                <c:pt idx="1173">
                  <c:v>2.170011714645331</c:v>
                </c:pt>
                <c:pt idx="1174">
                  <c:v>2.167887412501422</c:v>
                </c:pt>
                <c:pt idx="1175">
                  <c:v>2.165741704687503</c:v>
                </c:pt>
                <c:pt idx="1176">
                  <c:v>2.163574589179822</c:v>
                </c:pt>
                <c:pt idx="1177">
                  <c:v>2.161386064479514</c:v>
                </c:pt>
                <c:pt idx="1178">
                  <c:v>2.159176129614324</c:v>
                </c:pt>
                <c:pt idx="1179">
                  <c:v>2.1569447841404</c:v>
                </c:pt>
                <c:pt idx="1180">
                  <c:v>2.154692028144</c:v>
                </c:pt>
                <c:pt idx="1181">
                  <c:v>2.152417862243268</c:v>
                </c:pt>
                <c:pt idx="1182">
                  <c:v>2.150122287589982</c:v>
                </c:pt>
                <c:pt idx="1183">
                  <c:v>2.147805305871278</c:v>
                </c:pt>
                <c:pt idx="1184">
                  <c:v>2.145466919311442</c:v>
                </c:pt>
                <c:pt idx="1185">
                  <c:v>2.143107130673624</c:v>
                </c:pt>
                <c:pt idx="1186">
                  <c:v>2.140725943261608</c:v>
                </c:pt>
                <c:pt idx="1187">
                  <c:v>2.138323360921543</c:v>
                </c:pt>
                <c:pt idx="1188">
                  <c:v>2.135899388043707</c:v>
                </c:pt>
                <c:pt idx="1189">
                  <c:v>2.133454029564266</c:v>
                </c:pt>
                <c:pt idx="1190">
                  <c:v>2.130987290967003</c:v>
                </c:pt>
                <c:pt idx="1191">
                  <c:v>2.12849917828506</c:v>
                </c:pt>
                <c:pt idx="1192">
                  <c:v>2.125989698102724</c:v>
                </c:pt>
                <c:pt idx="1193">
                  <c:v>2.123458857557148</c:v>
                </c:pt>
                <c:pt idx="1194">
                  <c:v>2.120906664340106</c:v>
                </c:pt>
                <c:pt idx="1195">
                  <c:v>2.11833312669975</c:v>
                </c:pt>
                <c:pt idx="1196">
                  <c:v>2.115738253442353</c:v>
                </c:pt>
                <c:pt idx="1197">
                  <c:v>2.113122053934049</c:v>
                </c:pt>
                <c:pt idx="1198">
                  <c:v>2.110484538102617</c:v>
                </c:pt>
                <c:pt idx="1199">
                  <c:v>2.10782571643918</c:v>
                </c:pt>
                <c:pt idx="1200">
                  <c:v>2.1051456</c:v>
                </c:pt>
                <c:pt idx="1201">
                  <c:v>2.102444200408207</c:v>
                </c:pt>
                <c:pt idx="1202">
                  <c:v>2.099721529855547</c:v>
                </c:pt>
                <c:pt idx="1203">
                  <c:v>2.096977601104135</c:v>
                </c:pt>
                <c:pt idx="1204">
                  <c:v>2.094212427488197</c:v>
                </c:pt>
                <c:pt idx="1205">
                  <c:v>2.091426022915875</c:v>
                </c:pt>
                <c:pt idx="1206">
                  <c:v>2.088618401870854</c:v>
                </c:pt>
                <c:pt idx="1207">
                  <c:v>2.085789579414238</c:v>
                </c:pt>
                <c:pt idx="1208">
                  <c:v>2.08293957118624</c:v>
                </c:pt>
                <c:pt idx="1209">
                  <c:v>2.080068393407927</c:v>
                </c:pt>
                <c:pt idx="1210">
                  <c:v>2.077176062883001</c:v>
                </c:pt>
                <c:pt idx="1211">
                  <c:v>2.074262596999516</c:v>
                </c:pt>
                <c:pt idx="1212">
                  <c:v>2.07132801373165</c:v>
                </c:pt>
                <c:pt idx="1213">
                  <c:v>2.068372331641444</c:v>
                </c:pt>
                <c:pt idx="1214">
                  <c:v>2.065395569880557</c:v>
                </c:pt>
                <c:pt idx="1215">
                  <c:v>2.06239774819201</c:v>
                </c:pt>
                <c:pt idx="1216">
                  <c:v>2.05937888691192</c:v>
                </c:pt>
                <c:pt idx="1217">
                  <c:v>2.05633900697131</c:v>
                </c:pt>
                <c:pt idx="1218">
                  <c:v>2.053278129897777</c:v>
                </c:pt>
                <c:pt idx="1219">
                  <c:v>2.050196277817323</c:v>
                </c:pt>
                <c:pt idx="1220">
                  <c:v>2.047093473456</c:v>
                </c:pt>
                <c:pt idx="1221">
                  <c:v>2.043969740141788</c:v>
                </c:pt>
                <c:pt idx="1222">
                  <c:v>2.040825101806234</c:v>
                </c:pt>
                <c:pt idx="1223">
                  <c:v>2.037659582986274</c:v>
                </c:pt>
                <c:pt idx="1224">
                  <c:v>2.034473208825941</c:v>
                </c:pt>
                <c:pt idx="1225">
                  <c:v>2.031266005078117</c:v>
                </c:pt>
                <c:pt idx="1226">
                  <c:v>2.028037998106346</c:v>
                </c:pt>
                <c:pt idx="1227">
                  <c:v>2.02478921488646</c:v>
                </c:pt>
                <c:pt idx="1228">
                  <c:v>2.021519683008443</c:v>
                </c:pt>
                <c:pt idx="1229">
                  <c:v>2.018229430678137</c:v>
                </c:pt>
                <c:pt idx="1230">
                  <c:v>2.014918486718998</c:v>
                </c:pt>
                <c:pt idx="1231">
                  <c:v>2.011586880573814</c:v>
                </c:pt>
                <c:pt idx="1232">
                  <c:v>2.008234642306503</c:v>
                </c:pt>
                <c:pt idx="1233">
                  <c:v>2.004861802603823</c:v>
                </c:pt>
                <c:pt idx="1234">
                  <c:v>2.00146839277716</c:v>
                </c:pt>
                <c:pt idx="1235">
                  <c:v>1.998054444764252</c:v>
                </c:pt>
                <c:pt idx="1236">
                  <c:v>1.994619991130926</c:v>
                </c:pt>
                <c:pt idx="1237">
                  <c:v>1.991165065072886</c:v>
                </c:pt>
                <c:pt idx="1238">
                  <c:v>1.987689700417429</c:v>
                </c:pt>
                <c:pt idx="1239">
                  <c:v>1.984193931625217</c:v>
                </c:pt>
                <c:pt idx="1240">
                  <c:v>1.980677793792001</c:v>
                </c:pt>
                <c:pt idx="1241">
                  <c:v>1.977141322650403</c:v>
                </c:pt>
                <c:pt idx="1242">
                  <c:v>1.973584554571643</c:v>
                </c:pt>
                <c:pt idx="1243">
                  <c:v>1.970007526567294</c:v>
                </c:pt>
                <c:pt idx="1244">
                  <c:v>1.966410276291027</c:v>
                </c:pt>
                <c:pt idx="1245">
                  <c:v>1.962792842040375</c:v>
                </c:pt>
                <c:pt idx="1246">
                  <c:v>1.95915526275847</c:v>
                </c:pt>
                <c:pt idx="1247">
                  <c:v>1.955497578035796</c:v>
                </c:pt>
                <c:pt idx="1248">
                  <c:v>1.951819828111934</c:v>
                </c:pt>
                <c:pt idx="1249">
                  <c:v>1.948122053877324</c:v>
                </c:pt>
                <c:pt idx="1250">
                  <c:v>1.944404296874997</c:v>
                </c:pt>
                <c:pt idx="1251">
                  <c:v>1.940666599302351</c:v>
                </c:pt>
                <c:pt idx="1252">
                  <c:v>1.936909004012867</c:v>
                </c:pt>
                <c:pt idx="1253">
                  <c:v>1.93313155451788</c:v>
                </c:pt>
                <c:pt idx="1254">
                  <c:v>1.92933429498833</c:v>
                </c:pt>
                <c:pt idx="1255">
                  <c:v>1.925517270256501</c:v>
                </c:pt>
                <c:pt idx="1256">
                  <c:v>1.921680525817776</c:v>
                </c:pt>
                <c:pt idx="1257">
                  <c:v>1.917824107832381</c:v>
                </c:pt>
                <c:pt idx="1258">
                  <c:v>1.913948063127157</c:v>
                </c:pt>
                <c:pt idx="1259">
                  <c:v>1.910052439197275</c:v>
                </c:pt>
                <c:pt idx="1260">
                  <c:v>1.906137284208001</c:v>
                </c:pt>
                <c:pt idx="1261">
                  <c:v>1.902202646996462</c:v>
                </c:pt>
                <c:pt idx="1262">
                  <c:v>1.898248577073372</c:v>
                </c:pt>
                <c:pt idx="1263">
                  <c:v>1.894275124624793</c:v>
                </c:pt>
                <c:pt idx="1264">
                  <c:v>1.890282340513876</c:v>
                </c:pt>
                <c:pt idx="1265">
                  <c:v>1.886270276282625</c:v>
                </c:pt>
                <c:pt idx="1266">
                  <c:v>1.88223898415364</c:v>
                </c:pt>
                <c:pt idx="1267">
                  <c:v>1.878188517031854</c:v>
                </c:pt>
                <c:pt idx="1268">
                  <c:v>1.874118928506305</c:v>
                </c:pt>
                <c:pt idx="1269">
                  <c:v>1.870030272851862</c:v>
                </c:pt>
                <c:pt idx="1270">
                  <c:v>1.865922605030997</c:v>
                </c:pt>
                <c:pt idx="1271">
                  <c:v>1.86179598069553</c:v>
                </c:pt>
                <c:pt idx="1272">
                  <c:v>1.857650456188355</c:v>
                </c:pt>
                <c:pt idx="1273">
                  <c:v>1.853486088545218</c:v>
                </c:pt>
                <c:pt idx="1274">
                  <c:v>1.849302935496458</c:v>
                </c:pt>
                <c:pt idx="1275">
                  <c:v>1.845101055468749</c:v>
                </c:pt>
                <c:pt idx="1276">
                  <c:v>1.840880507586864</c:v>
                </c:pt>
                <c:pt idx="1277">
                  <c:v>1.836641351675402</c:v>
                </c:pt>
                <c:pt idx="1278">
                  <c:v>1.832383648260565</c:v>
                </c:pt>
                <c:pt idx="1279">
                  <c:v>1.828107458571891</c:v>
                </c:pt>
                <c:pt idx="1280">
                  <c:v>1.823812844544</c:v>
                </c:pt>
                <c:pt idx="1281">
                  <c:v>1.819499868818359</c:v>
                </c:pt>
                <c:pt idx="1282">
                  <c:v>1.815168594745018</c:v>
                </c:pt>
                <c:pt idx="1283">
                  <c:v>1.810819086384367</c:v>
                </c:pt>
                <c:pt idx="1284">
                  <c:v>1.806451408508882</c:v>
                </c:pt>
                <c:pt idx="1285">
                  <c:v>1.802065626604875</c:v>
                </c:pt>
                <c:pt idx="1286">
                  <c:v>1.797661806874246</c:v>
                </c:pt>
                <c:pt idx="1287">
                  <c:v>1.793240016236231</c:v>
                </c:pt>
                <c:pt idx="1288">
                  <c:v>1.78880032232915</c:v>
                </c:pt>
                <c:pt idx="1289">
                  <c:v>1.784342793512158</c:v>
                </c:pt>
                <c:pt idx="1290">
                  <c:v>1.779867498867</c:v>
                </c:pt>
                <c:pt idx="1291">
                  <c:v>1.775374508199748</c:v>
                </c:pt>
                <c:pt idx="1292">
                  <c:v>1.770863892042561</c:v>
                </c:pt>
                <c:pt idx="1293">
                  <c:v>1.766335721655437</c:v>
                </c:pt>
                <c:pt idx="1294">
                  <c:v>1.761790069027944</c:v>
                </c:pt>
                <c:pt idx="1295">
                  <c:v>1.757227006881</c:v>
                </c:pt>
                <c:pt idx="1296">
                  <c:v>1.75264660866859</c:v>
                </c:pt>
                <c:pt idx="1297">
                  <c:v>1.74804894857954</c:v>
                </c:pt>
                <c:pt idx="1298">
                  <c:v>1.743434101539253</c:v>
                </c:pt>
                <c:pt idx="1299">
                  <c:v>1.738802143211468</c:v>
                </c:pt>
                <c:pt idx="1300">
                  <c:v>1.73415315</c:v>
                </c:pt>
                <c:pt idx="1301">
                  <c:v>1.729487199050496</c:v>
                </c:pt>
                <c:pt idx="1302">
                  <c:v>1.724804368252184</c:v>
                </c:pt>
                <c:pt idx="1303">
                  <c:v>1.720104736239624</c:v>
                </c:pt>
                <c:pt idx="1304">
                  <c:v>1.715388382394448</c:v>
                </c:pt>
                <c:pt idx="1305">
                  <c:v>1.710655386847125</c:v>
                </c:pt>
                <c:pt idx="1306">
                  <c:v>1.705905830478694</c:v>
                </c:pt>
                <c:pt idx="1307">
                  <c:v>1.701139794922528</c:v>
                </c:pt>
                <c:pt idx="1308">
                  <c:v>1.69635736256608</c:v>
                </c:pt>
                <c:pt idx="1309">
                  <c:v>1.691558616552617</c:v>
                </c:pt>
                <c:pt idx="1310">
                  <c:v>1.686743640783</c:v>
                </c:pt>
                <c:pt idx="1311">
                  <c:v>1.681912519917406</c:v>
                </c:pt>
                <c:pt idx="1312">
                  <c:v>1.67706533937709</c:v>
                </c:pt>
                <c:pt idx="1313">
                  <c:v>1.672202185346136</c:v>
                </c:pt>
                <c:pt idx="1314">
                  <c:v>1.667323144773194</c:v>
                </c:pt>
                <c:pt idx="1315">
                  <c:v>1.66242830537325</c:v>
                </c:pt>
                <c:pt idx="1316">
                  <c:v>1.657517755629358</c:v>
                </c:pt>
                <c:pt idx="1317">
                  <c:v>1.652591584794397</c:v>
                </c:pt>
                <c:pt idx="1318">
                  <c:v>1.647649882892821</c:v>
                </c:pt>
                <c:pt idx="1319">
                  <c:v>1.642692740722406</c:v>
                </c:pt>
                <c:pt idx="1320">
                  <c:v>1.637720249856</c:v>
                </c:pt>
                <c:pt idx="1321">
                  <c:v>1.632732502643276</c:v>
                </c:pt>
                <c:pt idx="1322">
                  <c:v>1.627729592212471</c:v>
                </c:pt>
                <c:pt idx="1323">
                  <c:v>1.622711612472162</c:v>
                </c:pt>
                <c:pt idx="1324">
                  <c:v>1.617678658112975</c:v>
                </c:pt>
                <c:pt idx="1325">
                  <c:v>1.612630824609376</c:v>
                </c:pt>
                <c:pt idx="1326">
                  <c:v>1.607568208221381</c:v>
                </c:pt>
                <c:pt idx="1327">
                  <c:v>1.602490905996348</c:v>
                </c:pt>
                <c:pt idx="1328">
                  <c:v>1.597399015770683</c:v>
                </c:pt>
                <c:pt idx="1329">
                  <c:v>1.592292636171636</c:v>
                </c:pt>
                <c:pt idx="1330">
                  <c:v>1.587171866619</c:v>
                </c:pt>
                <c:pt idx="1331">
                  <c:v>1.582036807326904</c:v>
                </c:pt>
                <c:pt idx="1332">
                  <c:v>1.57688755930554</c:v>
                </c:pt>
                <c:pt idx="1333">
                  <c:v>1.571724224362911</c:v>
                </c:pt>
                <c:pt idx="1334">
                  <c:v>1.566546905106602</c:v>
                </c:pt>
                <c:pt idx="1335">
                  <c:v>1.561355704945501</c:v>
                </c:pt>
                <c:pt idx="1336">
                  <c:v>1.556150728091568</c:v>
                </c:pt>
                <c:pt idx="1337">
                  <c:v>1.550932079561577</c:v>
                </c:pt>
                <c:pt idx="1338">
                  <c:v>1.545699865178868</c:v>
                </c:pt>
                <c:pt idx="1339">
                  <c:v>1.540454191575103</c:v>
                </c:pt>
                <c:pt idx="1340">
                  <c:v>1.535195166192</c:v>
                </c:pt>
                <c:pt idx="1341">
                  <c:v>1.529922897283091</c:v>
                </c:pt>
                <c:pt idx="1342">
                  <c:v>1.524637493915482</c:v>
                </c:pt>
                <c:pt idx="1343">
                  <c:v>1.519339065971581</c:v>
                </c:pt>
                <c:pt idx="1344">
                  <c:v>1.514027724150867</c:v>
                </c:pt>
                <c:pt idx="1345">
                  <c:v>1.508703579971626</c:v>
                </c:pt>
                <c:pt idx="1346">
                  <c:v>1.503366745772708</c:v>
                </c:pt>
                <c:pt idx="1347">
                  <c:v>1.498017334715286</c:v>
                </c:pt>
                <c:pt idx="1348">
                  <c:v>1.492655460784576</c:v>
                </c:pt>
                <c:pt idx="1349">
                  <c:v>1.487281238791613</c:v>
                </c:pt>
                <c:pt idx="1350">
                  <c:v>1.481894784374997</c:v>
                </c:pt>
                <c:pt idx="1351">
                  <c:v>1.47649621400264</c:v>
                </c:pt>
                <c:pt idx="1352">
                  <c:v>1.471085644973508</c:v>
                </c:pt>
                <c:pt idx="1353">
                  <c:v>1.465663195419367</c:v>
                </c:pt>
                <c:pt idx="1354">
                  <c:v>1.46022898430657</c:v>
                </c:pt>
                <c:pt idx="1355">
                  <c:v>1.45478313143775</c:v>
                </c:pt>
                <c:pt idx="1356">
                  <c:v>1.449325757453612</c:v>
                </c:pt>
                <c:pt idx="1357">
                  <c:v>1.443856983834674</c:v>
                </c:pt>
                <c:pt idx="1358">
                  <c:v>1.438376932902998</c:v>
                </c:pt>
                <c:pt idx="1359">
                  <c:v>1.432885727823962</c:v>
                </c:pt>
                <c:pt idx="1360">
                  <c:v>1.427383492607997</c:v>
                </c:pt>
                <c:pt idx="1361">
                  <c:v>1.421870352112347</c:v>
                </c:pt>
                <c:pt idx="1362">
                  <c:v>1.41634643204281</c:v>
                </c:pt>
                <c:pt idx="1363">
                  <c:v>1.410811858955477</c:v>
                </c:pt>
                <c:pt idx="1364">
                  <c:v>1.405266760258514</c:v>
                </c:pt>
                <c:pt idx="1365">
                  <c:v>1.399711264213875</c:v>
                </c:pt>
                <c:pt idx="1366">
                  <c:v>1.394145499939078</c:v>
                </c:pt>
                <c:pt idx="1367">
                  <c:v>1.388569597408942</c:v>
                </c:pt>
                <c:pt idx="1368">
                  <c:v>1.38298368745734</c:v>
                </c:pt>
                <c:pt idx="1369">
                  <c:v>1.377387901778952</c:v>
                </c:pt>
                <c:pt idx="1370">
                  <c:v>1.371782372930999</c:v>
                </c:pt>
                <c:pt idx="1371">
                  <c:v>1.36616723433502</c:v>
                </c:pt>
                <c:pt idx="1372">
                  <c:v>1.360542620278597</c:v>
                </c:pt>
                <c:pt idx="1373">
                  <c:v>1.354908665917109</c:v>
                </c:pt>
                <c:pt idx="1374">
                  <c:v>1.349265507275498</c:v>
                </c:pt>
                <c:pt idx="1375">
                  <c:v>1.343613281249998</c:v>
                </c:pt>
                <c:pt idx="1376">
                  <c:v>1.337952125609902</c:v>
                </c:pt>
                <c:pt idx="1377">
                  <c:v>1.332282178999293</c:v>
                </c:pt>
                <c:pt idx="1378">
                  <c:v>1.326603580938806</c:v>
                </c:pt>
                <c:pt idx="1379">
                  <c:v>1.320916471827381</c:v>
                </c:pt>
                <c:pt idx="1380">
                  <c:v>1.315220992943998</c:v>
                </c:pt>
                <c:pt idx="1381">
                  <c:v>1.309517286449448</c:v>
                </c:pt>
                <c:pt idx="1382">
                  <c:v>1.303805495388058</c:v>
                </c:pt>
                <c:pt idx="1383">
                  <c:v>1.298085763689458</c:v>
                </c:pt>
                <c:pt idx="1384">
                  <c:v>1.292358236170322</c:v>
                </c:pt>
                <c:pt idx="1385">
                  <c:v>1.286623058536124</c:v>
                </c:pt>
                <c:pt idx="1386">
                  <c:v>1.280880377382886</c:v>
                </c:pt>
                <c:pt idx="1387">
                  <c:v>1.27513034019892</c:v>
                </c:pt>
                <c:pt idx="1388">
                  <c:v>1.26937309536659</c:v>
                </c:pt>
                <c:pt idx="1389">
                  <c:v>1.263608792164046</c:v>
                </c:pt>
                <c:pt idx="1390">
                  <c:v>1.257837580767</c:v>
                </c:pt>
                <c:pt idx="1391">
                  <c:v>1.252059612250436</c:v>
                </c:pt>
                <c:pt idx="1392">
                  <c:v>1.246275038590402</c:v>
                </c:pt>
                <c:pt idx="1393">
                  <c:v>1.240484012665725</c:v>
                </c:pt>
                <c:pt idx="1394">
                  <c:v>1.234686688259784</c:v>
                </c:pt>
                <c:pt idx="1395">
                  <c:v>1.22888322006225</c:v>
                </c:pt>
                <c:pt idx="1396">
                  <c:v>1.22307376367083</c:v>
                </c:pt>
                <c:pt idx="1397">
                  <c:v>1.21725847559303</c:v>
                </c:pt>
                <c:pt idx="1398">
                  <c:v>1.211437513247892</c:v>
                </c:pt>
                <c:pt idx="1399">
                  <c:v>1.205611034967757</c:v>
                </c:pt>
                <c:pt idx="1400">
                  <c:v>1.199779199999998</c:v>
                </c:pt>
                <c:pt idx="1401">
                  <c:v>1.19394216850879</c:v>
                </c:pt>
                <c:pt idx="1402">
                  <c:v>1.18810010157683</c:v>
                </c:pt>
                <c:pt idx="1403">
                  <c:v>1.182253161207118</c:v>
                </c:pt>
                <c:pt idx="1404">
                  <c:v>1.17640151032469</c:v>
                </c:pt>
                <c:pt idx="1405">
                  <c:v>1.170545312778376</c:v>
                </c:pt>
                <c:pt idx="1406">
                  <c:v>1.164684733342534</c:v>
                </c:pt>
                <c:pt idx="1407">
                  <c:v>1.15881993771882</c:v>
                </c:pt>
                <c:pt idx="1408">
                  <c:v>1.152951092537916</c:v>
                </c:pt>
                <c:pt idx="1409">
                  <c:v>1.147078365361306</c:v>
                </c:pt>
                <c:pt idx="1410">
                  <c:v>1.141201924683001</c:v>
                </c:pt>
                <c:pt idx="1411">
                  <c:v>1.135321939931298</c:v>
                </c:pt>
                <c:pt idx="1412">
                  <c:v>1.12943858147053</c:v>
                </c:pt>
                <c:pt idx="1413">
                  <c:v>1.123552020602826</c:v>
                </c:pt>
                <c:pt idx="1414">
                  <c:v>1.117662429569835</c:v>
                </c:pt>
                <c:pt idx="1415">
                  <c:v>1.111769981554499</c:v>
                </c:pt>
                <c:pt idx="1416">
                  <c:v>1.105874850682798</c:v>
                </c:pt>
                <c:pt idx="1417">
                  <c:v>1.099977212025484</c:v>
                </c:pt>
                <c:pt idx="1418">
                  <c:v>1.094077241599862</c:v>
                </c:pt>
                <c:pt idx="1419">
                  <c:v>1.088175116371496</c:v>
                </c:pt>
                <c:pt idx="1420">
                  <c:v>1.082271014256</c:v>
                </c:pt>
                <c:pt idx="1421">
                  <c:v>1.076365114120768</c:v>
                </c:pt>
                <c:pt idx="1422">
                  <c:v>1.070457595786717</c:v>
                </c:pt>
                <c:pt idx="1423">
                  <c:v>1.064548640030054</c:v>
                </c:pt>
                <c:pt idx="1424">
                  <c:v>1.058638428584017</c:v>
                </c:pt>
                <c:pt idx="1425">
                  <c:v>1.052727144140624</c:v>
                </c:pt>
                <c:pt idx="1426">
                  <c:v>1.046814970352424</c:v>
                </c:pt>
                <c:pt idx="1427">
                  <c:v>1.040902091834237</c:v>
                </c:pt>
                <c:pt idx="1428">
                  <c:v>1.034988694164924</c:v>
                </c:pt>
                <c:pt idx="1429">
                  <c:v>1.029074963889124</c:v>
                </c:pt>
                <c:pt idx="1430">
                  <c:v>1.023161088518998</c:v>
                </c:pt>
                <c:pt idx="1431">
                  <c:v>1.017247256535994</c:v>
                </c:pt>
                <c:pt idx="1432">
                  <c:v>1.011333657392575</c:v>
                </c:pt>
                <c:pt idx="1433">
                  <c:v>1.005420481514</c:v>
                </c:pt>
                <c:pt idx="1434">
                  <c:v>0.999507920300041</c:v>
                </c:pt>
                <c:pt idx="1435">
                  <c:v>0.993596166126749</c:v>
                </c:pt>
                <c:pt idx="1436">
                  <c:v>0.987685412348208</c:v>
                </c:pt>
                <c:pt idx="1437">
                  <c:v>0.981775853298267</c:v>
                </c:pt>
                <c:pt idx="1438">
                  <c:v>0.975867684292308</c:v>
                </c:pt>
                <c:pt idx="1439">
                  <c:v>0.969961101628993</c:v>
                </c:pt>
                <c:pt idx="1440">
                  <c:v>0.964056302592</c:v>
                </c:pt>
                <c:pt idx="1441">
                  <c:v>0.958153485451782</c:v>
                </c:pt>
                <c:pt idx="1442">
                  <c:v>0.952252849467322</c:v>
                </c:pt>
                <c:pt idx="1443">
                  <c:v>0.946354594887872</c:v>
                </c:pt>
                <c:pt idx="1444">
                  <c:v>0.940458922954706</c:v>
                </c:pt>
                <c:pt idx="1445">
                  <c:v>0.934566035902876</c:v>
                </c:pt>
                <c:pt idx="1446">
                  <c:v>0.92867613696295</c:v>
                </c:pt>
                <c:pt idx="1447">
                  <c:v>0.922789430362774</c:v>
                </c:pt>
                <c:pt idx="1448">
                  <c:v>0.916906121329213</c:v>
                </c:pt>
                <c:pt idx="1449">
                  <c:v>0.911026416089902</c:v>
                </c:pt>
                <c:pt idx="1450">
                  <c:v>0.905150521875001</c:v>
                </c:pt>
                <c:pt idx="1451">
                  <c:v>0.899278646918933</c:v>
                </c:pt>
                <c:pt idx="1452">
                  <c:v>0.893411000462146</c:v>
                </c:pt>
                <c:pt idx="1453">
                  <c:v>0.887547792752859</c:v>
                </c:pt>
                <c:pt idx="1454">
                  <c:v>0.88168923504881</c:v>
                </c:pt>
                <c:pt idx="1455">
                  <c:v>0.875835539619</c:v>
                </c:pt>
                <c:pt idx="1456">
                  <c:v>0.869986919745453</c:v>
                </c:pt>
                <c:pt idx="1457">
                  <c:v>0.864143589724962</c:v>
                </c:pt>
                <c:pt idx="1458">
                  <c:v>0.858305764870838</c:v>
                </c:pt>
                <c:pt idx="1459">
                  <c:v>0.852473661514652</c:v>
                </c:pt>
                <c:pt idx="1460">
                  <c:v>0.846647497008002</c:v>
                </c:pt>
                <c:pt idx="1461">
                  <c:v>0.84082748972424</c:v>
                </c:pt>
                <c:pt idx="1462">
                  <c:v>0.835013859060249</c:v>
                </c:pt>
                <c:pt idx="1463">
                  <c:v>0.829206825438168</c:v>
                </c:pt>
                <c:pt idx="1464">
                  <c:v>0.823406610307152</c:v>
                </c:pt>
                <c:pt idx="1465">
                  <c:v>0.817613436145127</c:v>
                </c:pt>
                <c:pt idx="1466">
                  <c:v>0.81182752646052</c:v>
                </c:pt>
                <c:pt idx="1467">
                  <c:v>0.806049105794033</c:v>
                </c:pt>
                <c:pt idx="1468">
                  <c:v>0.80027839972038</c:v>
                </c:pt>
                <c:pt idx="1469">
                  <c:v>0.79451563485004</c:v>
                </c:pt>
                <c:pt idx="1470">
                  <c:v>0.788761038830999</c:v>
                </c:pt>
                <c:pt idx="1471">
                  <c:v>0.783014840350509</c:v>
                </c:pt>
                <c:pt idx="1472">
                  <c:v>0.777277269136835</c:v>
                </c:pt>
                <c:pt idx="1473">
                  <c:v>0.771548555960999</c:v>
                </c:pt>
                <c:pt idx="1474">
                  <c:v>0.765828932638541</c:v>
                </c:pt>
                <c:pt idx="1475">
                  <c:v>0.760118632031251</c:v>
                </c:pt>
                <c:pt idx="1476">
                  <c:v>0.754417888048942</c:v>
                </c:pt>
                <c:pt idx="1477">
                  <c:v>0.748726935651183</c:v>
                </c:pt>
                <c:pt idx="1478">
                  <c:v>0.743046010849045</c:v>
                </c:pt>
                <c:pt idx="1479">
                  <c:v>0.737375350706868</c:v>
                </c:pt>
                <c:pt idx="1480">
                  <c:v>0.731715193343999</c:v>
                </c:pt>
                <c:pt idx="1481">
                  <c:v>0.726065777936541</c:v>
                </c:pt>
                <c:pt idx="1482">
                  <c:v>0.720427344719098</c:v>
                </c:pt>
                <c:pt idx="1483">
                  <c:v>0.714800134986548</c:v>
                </c:pt>
                <c:pt idx="1484">
                  <c:v>0.709184391095761</c:v>
                </c:pt>
                <c:pt idx="1485">
                  <c:v>0.703580356467375</c:v>
                </c:pt>
                <c:pt idx="1486">
                  <c:v>0.697988275587526</c:v>
                </c:pt>
                <c:pt idx="1487">
                  <c:v>0.69240839400961</c:v>
                </c:pt>
                <c:pt idx="1488">
                  <c:v>0.686840958356029</c:v>
                </c:pt>
                <c:pt idx="1489">
                  <c:v>0.681286216319939</c:v>
                </c:pt>
                <c:pt idx="1490">
                  <c:v>0.675744416667004</c:v>
                </c:pt>
                <c:pt idx="1491">
                  <c:v>0.670215809237129</c:v>
                </c:pt>
                <c:pt idx="1492">
                  <c:v>0.664700644946242</c:v>
                </c:pt>
                <c:pt idx="1493">
                  <c:v>0.659199175788015</c:v>
                </c:pt>
                <c:pt idx="1494">
                  <c:v>0.653711654835625</c:v>
                </c:pt>
                <c:pt idx="1495">
                  <c:v>0.6482383362435</c:v>
                </c:pt>
                <c:pt idx="1496">
                  <c:v>0.64277947524907</c:v>
                </c:pt>
                <c:pt idx="1497">
                  <c:v>0.637335328174521</c:v>
                </c:pt>
                <c:pt idx="1498">
                  <c:v>0.631906152428536</c:v>
                </c:pt>
                <c:pt idx="1499">
                  <c:v>0.626492206508048</c:v>
                </c:pt>
                <c:pt idx="1500">
                  <c:v>0.621093750000001</c:v>
                </c:pt>
                <c:pt idx="1501">
                  <c:v>0.615711043583079</c:v>
                </c:pt>
                <c:pt idx="1502">
                  <c:v>0.610344349029465</c:v>
                </c:pt>
                <c:pt idx="1503">
                  <c:v>0.604993929206605</c:v>
                </c:pt>
                <c:pt idx="1504">
                  <c:v>0.599660048078931</c:v>
                </c:pt>
                <c:pt idx="1505">
                  <c:v>0.594342970709625</c:v>
                </c:pt>
                <c:pt idx="1506">
                  <c:v>0.589042963262374</c:v>
                </c:pt>
                <c:pt idx="1507">
                  <c:v>0.583760293003109</c:v>
                </c:pt>
                <c:pt idx="1508">
                  <c:v>0.578495228301758</c:v>
                </c:pt>
                <c:pt idx="1509">
                  <c:v>0.573248038633999</c:v>
                </c:pt>
                <c:pt idx="1510">
                  <c:v>0.568018994583001</c:v>
                </c:pt>
                <c:pt idx="1511">
                  <c:v>0.562808367841185</c:v>
                </c:pt>
                <c:pt idx="1512">
                  <c:v>0.55761643121197</c:v>
                </c:pt>
                <c:pt idx="1513">
                  <c:v>0.552443458611516</c:v>
                </c:pt>
                <c:pt idx="1514">
                  <c:v>0.547289725070475</c:v>
                </c:pt>
                <c:pt idx="1515">
                  <c:v>0.54215550673575</c:v>
                </c:pt>
                <c:pt idx="1516">
                  <c:v>0.537041080872237</c:v>
                </c:pt>
                <c:pt idx="1517">
                  <c:v>0.531946725864578</c:v>
                </c:pt>
                <c:pt idx="1518">
                  <c:v>0.5268727212189</c:v>
                </c:pt>
                <c:pt idx="1519">
                  <c:v>0.521819347564587</c:v>
                </c:pt>
                <c:pt idx="1520">
                  <c:v>0.516786886656002</c:v>
                </c:pt>
                <c:pt idx="1521">
                  <c:v>0.511775621374255</c:v>
                </c:pt>
                <c:pt idx="1522">
                  <c:v>0.506785835728954</c:v>
                </c:pt>
                <c:pt idx="1523">
                  <c:v>0.501817814859942</c:v>
                </c:pt>
                <c:pt idx="1524">
                  <c:v>0.496871845039058</c:v>
                </c:pt>
                <c:pt idx="1525">
                  <c:v>0.491948213671875</c:v>
                </c:pt>
                <c:pt idx="1526">
                  <c:v>0.487047209299462</c:v>
                </c:pt>
                <c:pt idx="1527">
                  <c:v>0.482169121600125</c:v>
                </c:pt>
                <c:pt idx="1528">
                  <c:v>0.477314241391168</c:v>
                </c:pt>
                <c:pt idx="1529">
                  <c:v>0.472482860630615</c:v>
                </c:pt>
                <c:pt idx="1530">
                  <c:v>0.467675272419</c:v>
                </c:pt>
                <c:pt idx="1531">
                  <c:v>0.462891771001083</c:v>
                </c:pt>
                <c:pt idx="1532">
                  <c:v>0.458132651767617</c:v>
                </c:pt>
                <c:pt idx="1533">
                  <c:v>0.453398211257091</c:v>
                </c:pt>
                <c:pt idx="1534">
                  <c:v>0.448688747157481</c:v>
                </c:pt>
                <c:pt idx="1535">
                  <c:v>0.444004558307999</c:v>
                </c:pt>
                <c:pt idx="1536">
                  <c:v>0.439345944700846</c:v>
                </c:pt>
                <c:pt idx="1537">
                  <c:v>0.434713207482956</c:v>
                </c:pt>
                <c:pt idx="1538">
                  <c:v>0.430106648957749</c:v>
                </c:pt>
                <c:pt idx="1539">
                  <c:v>0.425526572586884</c:v>
                </c:pt>
                <c:pt idx="1540">
                  <c:v>0.420973282992001</c:v>
                </c:pt>
                <c:pt idx="1541">
                  <c:v>0.416447085956473</c:v>
                </c:pt>
                <c:pt idx="1542">
                  <c:v>0.411948288427162</c:v>
                </c:pt>
                <c:pt idx="1543">
                  <c:v>0.40747719851616</c:v>
                </c:pt>
                <c:pt idx="1544">
                  <c:v>0.403034125502546</c:v>
                </c:pt>
                <c:pt idx="1545">
                  <c:v>0.398619379834125</c:v>
                </c:pt>
                <c:pt idx="1546">
                  <c:v>0.39423327312919</c:v>
                </c:pt>
                <c:pt idx="1547">
                  <c:v>0.389876118178264</c:v>
                </c:pt>
                <c:pt idx="1548">
                  <c:v>0.385548228945853</c:v>
                </c:pt>
                <c:pt idx="1549">
                  <c:v>0.381249920572191</c:v>
                </c:pt>
                <c:pt idx="1550">
                  <c:v>0.376981509374999</c:v>
                </c:pt>
                <c:pt idx="1551">
                  <c:v>0.372743312851222</c:v>
                </c:pt>
                <c:pt idx="1552">
                  <c:v>0.368535649678786</c:v>
                </c:pt>
                <c:pt idx="1553">
                  <c:v>0.364358839718352</c:v>
                </c:pt>
                <c:pt idx="1554">
                  <c:v>0.360213204015051</c:v>
                </c:pt>
                <c:pt idx="1555">
                  <c:v>0.35609906480025</c:v>
                </c:pt>
                <c:pt idx="1556">
                  <c:v>0.352016745493292</c:v>
                </c:pt>
                <c:pt idx="1557">
                  <c:v>0.347966570703253</c:v>
                </c:pt>
                <c:pt idx="1558">
                  <c:v>0.343948866230679</c:v>
                </c:pt>
                <c:pt idx="1559">
                  <c:v>0.339963959069346</c:v>
                </c:pt>
                <c:pt idx="1560">
                  <c:v>0.336012177408001</c:v>
                </c:pt>
                <c:pt idx="1561">
                  <c:v>0.332093850632131</c:v>
                </c:pt>
                <c:pt idx="1562">
                  <c:v>0.328209309325691</c:v>
                </c:pt>
                <c:pt idx="1563">
                  <c:v>0.324358885272861</c:v>
                </c:pt>
                <c:pt idx="1564">
                  <c:v>0.320542911459793</c:v>
                </c:pt>
                <c:pt idx="1565">
                  <c:v>0.316761722076374</c:v>
                </c:pt>
                <c:pt idx="1566">
                  <c:v>0.313015652517957</c:v>
                </c:pt>
                <c:pt idx="1567">
                  <c:v>0.309305039387121</c:v>
                </c:pt>
                <c:pt idx="1568">
                  <c:v>0.305630220495422</c:v>
                </c:pt>
                <c:pt idx="1569">
                  <c:v>0.301991534865131</c:v>
                </c:pt>
                <c:pt idx="1570">
                  <c:v>0.298389322731</c:v>
                </c:pt>
                <c:pt idx="1571">
                  <c:v>0.294823925542002</c:v>
                </c:pt>
                <c:pt idx="1572">
                  <c:v>0.291295685963075</c:v>
                </c:pt>
                <c:pt idx="1573">
                  <c:v>0.287804947876887</c:v>
                </c:pt>
                <c:pt idx="1574">
                  <c:v>0.284352056385578</c:v>
                </c:pt>
                <c:pt idx="1575">
                  <c:v>0.280937357812499</c:v>
                </c:pt>
                <c:pt idx="1576">
                  <c:v>0.277561199703981</c:v>
                </c:pt>
                <c:pt idx="1577">
                  <c:v>0.274223930831069</c:v>
                </c:pt>
                <c:pt idx="1578">
                  <c:v>0.270925901191286</c:v>
                </c:pt>
                <c:pt idx="1579">
                  <c:v>0.267667462010359</c:v>
                </c:pt>
                <c:pt idx="1580">
                  <c:v>0.264448965743999</c:v>
                </c:pt>
                <c:pt idx="1581">
                  <c:v>0.261270766079628</c:v>
                </c:pt>
                <c:pt idx="1582">
                  <c:v>0.258133217938139</c:v>
                </c:pt>
                <c:pt idx="1583">
                  <c:v>0.255036677475638</c:v>
                </c:pt>
                <c:pt idx="1584">
                  <c:v>0.251981502085202</c:v>
                </c:pt>
                <c:pt idx="1585">
                  <c:v>0.248968050398623</c:v>
                </c:pt>
                <c:pt idx="1586">
                  <c:v>0.245996682288165</c:v>
                </c:pt>
                <c:pt idx="1587">
                  <c:v>0.243067758868299</c:v>
                </c:pt>
                <c:pt idx="1588">
                  <c:v>0.240181642497469</c:v>
                </c:pt>
                <c:pt idx="1589">
                  <c:v>0.237338696779827</c:v>
                </c:pt>
                <c:pt idx="1590">
                  <c:v>0.234539286567002</c:v>
                </c:pt>
                <c:pt idx="1591">
                  <c:v>0.231783777959819</c:v>
                </c:pt>
                <c:pt idx="1592">
                  <c:v>0.229072538310082</c:v>
                </c:pt>
                <c:pt idx="1593">
                  <c:v>0.226405936222305</c:v>
                </c:pt>
                <c:pt idx="1594">
                  <c:v>0.223784341555465</c:v>
                </c:pt>
                <c:pt idx="1595">
                  <c:v>0.221208125424749</c:v>
                </c:pt>
                <c:pt idx="1596">
                  <c:v>0.218677660203309</c:v>
                </c:pt>
                <c:pt idx="1597">
                  <c:v>0.216193319524007</c:v>
                </c:pt>
                <c:pt idx="1598">
                  <c:v>0.213755478281173</c:v>
                </c:pt>
                <c:pt idx="1599">
                  <c:v>0.211364512632338</c:v>
                </c:pt>
                <c:pt idx="1600">
                  <c:v>0.209020800000002</c:v>
                </c:pt>
                <c:pt idx="1601">
                  <c:v>0.206724719073368</c:v>
                </c:pt>
                <c:pt idx="1602">
                  <c:v>0.204476649810106</c:v>
                </c:pt>
                <c:pt idx="1603">
                  <c:v>0.202276973438094</c:v>
                </c:pt>
                <c:pt idx="1604">
                  <c:v>0.200126072457168</c:v>
                </c:pt>
                <c:pt idx="1605">
                  <c:v>0.198024330640874</c:v>
                </c:pt>
                <c:pt idx="1606">
                  <c:v>0.195972133038215</c:v>
                </c:pt>
                <c:pt idx="1607">
                  <c:v>0.193969865975398</c:v>
                </c:pt>
                <c:pt idx="1608">
                  <c:v>0.192017917057597</c:v>
                </c:pt>
                <c:pt idx="1609">
                  <c:v>0.190116675170687</c:v>
                </c:pt>
                <c:pt idx="1610">
                  <c:v>0.188266530482999</c:v>
                </c:pt>
                <c:pt idx="1611">
                  <c:v>0.186467874447076</c:v>
                </c:pt>
                <c:pt idx="1612">
                  <c:v>0.184721099801409</c:v>
                </c:pt>
                <c:pt idx="1613">
                  <c:v>0.183026600572204</c:v>
                </c:pt>
                <c:pt idx="1614">
                  <c:v>0.181384772075113</c:v>
                </c:pt>
                <c:pt idx="1615">
                  <c:v>0.179796010917</c:v>
                </c:pt>
                <c:pt idx="1616">
                  <c:v>0.178260714997675</c:v>
                </c:pt>
                <c:pt idx="1617">
                  <c:v>0.176779283511666</c:v>
                </c:pt>
                <c:pt idx="1618">
                  <c:v>0.175352116949938</c:v>
                </c:pt>
                <c:pt idx="1619">
                  <c:v>0.173979617101674</c:v>
                </c:pt>
                <c:pt idx="1620">
                  <c:v>0.172662187056</c:v>
                </c:pt>
                <c:pt idx="1621">
                  <c:v>0.171400231203745</c:v>
                </c:pt>
                <c:pt idx="1622">
                  <c:v>0.170194155239195</c:v>
                </c:pt>
                <c:pt idx="1623">
                  <c:v>0.169044366161834</c:v>
                </c:pt>
                <c:pt idx="1624">
                  <c:v>0.167951272278097</c:v>
                </c:pt>
                <c:pt idx="1625">
                  <c:v>0.166915283203124</c:v>
                </c:pt>
                <c:pt idx="1626">
                  <c:v>0.1659368098625</c:v>
                </c:pt>
                <c:pt idx="1627">
                  <c:v>0.165016264494017</c:v>
                </c:pt>
                <c:pt idx="1628">
                  <c:v>0.164154060649405</c:v>
                </c:pt>
                <c:pt idx="1629">
                  <c:v>0.163350613196104</c:v>
                </c:pt>
                <c:pt idx="1630">
                  <c:v>0.162606338318998</c:v>
                </c:pt>
                <c:pt idx="1631">
                  <c:v>0.161921653522173</c:v>
                </c:pt>
                <c:pt idx="1632">
                  <c:v>0.161296977630658</c:v>
                </c:pt>
                <c:pt idx="1633">
                  <c:v>0.160732730792183</c:v>
                </c:pt>
                <c:pt idx="1634">
                  <c:v>0.160229334478922</c:v>
                </c:pt>
                <c:pt idx="1635">
                  <c:v>0.159787211489251</c:v>
                </c:pt>
                <c:pt idx="1636">
                  <c:v>0.159406785949486</c:v>
                </c:pt>
                <c:pt idx="1637">
                  <c:v>0.159088483315647</c:v>
                </c:pt>
                <c:pt idx="1638">
                  <c:v>0.158832730375189</c:v>
                </c:pt>
                <c:pt idx="1639">
                  <c:v>0.158639955248775</c:v>
                </c:pt>
                <c:pt idx="1640">
                  <c:v>0.158510587392001</c:v>
                </c:pt>
                <c:pt idx="1641">
                  <c:v>0.158445057597163</c:v>
                </c:pt>
                <c:pt idx="1642">
                  <c:v>0.158443797995002</c:v>
                </c:pt>
                <c:pt idx="1643">
                  <c:v>0.158507242056452</c:v>
                </c:pt>
                <c:pt idx="1644">
                  <c:v>0.158635824594385</c:v>
                </c:pt>
                <c:pt idx="1645">
                  <c:v>0.158829981765374</c:v>
                </c:pt>
                <c:pt idx="1646">
                  <c:v>0.15909015107143</c:v>
                </c:pt>
                <c:pt idx="1647">
                  <c:v>0.159416771361754</c:v>
                </c:pt>
                <c:pt idx="1648">
                  <c:v>0.159810282834493</c:v>
                </c:pt>
                <c:pt idx="1649">
                  <c:v>0.160271127038483</c:v>
                </c:pt>
                <c:pt idx="1650">
                  <c:v>0.160799746874998</c:v>
                </c:pt>
                <c:pt idx="1651">
                  <c:v>0.16139658659951</c:v>
                </c:pt>
                <c:pt idx="1652">
                  <c:v>0.162062091823425</c:v>
                </c:pt>
                <c:pt idx="1653">
                  <c:v>0.162796709515841</c:v>
                </c:pt>
                <c:pt idx="1654">
                  <c:v>0.163600888005287</c:v>
                </c:pt>
                <c:pt idx="1655">
                  <c:v>0.164475076981499</c:v>
                </c:pt>
                <c:pt idx="1656">
                  <c:v>0.165419727497134</c:v>
                </c:pt>
                <c:pt idx="1657">
                  <c:v>0.166435291969544</c:v>
                </c:pt>
                <c:pt idx="1658">
                  <c:v>0.167522224182517</c:v>
                </c:pt>
                <c:pt idx="1659">
                  <c:v>0.168680979288032</c:v>
                </c:pt>
                <c:pt idx="1660">
                  <c:v>0.169912013807999</c:v>
                </c:pt>
                <c:pt idx="1661">
                  <c:v>0.171215785636022</c:v>
                </c:pt>
                <c:pt idx="1662">
                  <c:v>0.172592754039129</c:v>
                </c:pt>
                <c:pt idx="1663">
                  <c:v>0.174043379659548</c:v>
                </c:pt>
                <c:pt idx="1664">
                  <c:v>0.175568124516433</c:v>
                </c:pt>
                <c:pt idx="1665">
                  <c:v>0.177167452007626</c:v>
                </c:pt>
                <c:pt idx="1666">
                  <c:v>0.178841826911399</c:v>
                </c:pt>
                <c:pt idx="1667">
                  <c:v>0.180591715388211</c:v>
                </c:pt>
                <c:pt idx="1668">
                  <c:v>0.182417584982459</c:v>
                </c:pt>
                <c:pt idx="1669">
                  <c:v>0.18431990462422</c:v>
                </c:pt>
                <c:pt idx="1670">
                  <c:v>0.186299144631</c:v>
                </c:pt>
                <c:pt idx="1671">
                  <c:v>0.188355776709489</c:v>
                </c:pt>
                <c:pt idx="1672">
                  <c:v>0.190490273957314</c:v>
                </c:pt>
                <c:pt idx="1673">
                  <c:v>0.192703110864776</c:v>
                </c:pt>
                <c:pt idx="1674">
                  <c:v>0.194994763316616</c:v>
                </c:pt>
                <c:pt idx="1675">
                  <c:v>0.197365708593751</c:v>
                </c:pt>
                <c:pt idx="1676">
                  <c:v>0.199816425375024</c:v>
                </c:pt>
                <c:pt idx="1677">
                  <c:v>0.202347393738962</c:v>
                </c:pt>
                <c:pt idx="1678">
                  <c:v>0.204959095165525</c:v>
                </c:pt>
                <c:pt idx="1679">
                  <c:v>0.207652012537846</c:v>
                </c:pt>
                <c:pt idx="1680">
                  <c:v>0.210426630143999</c:v>
                </c:pt>
                <c:pt idx="1681">
                  <c:v>0.213283433678717</c:v>
                </c:pt>
                <c:pt idx="1682">
                  <c:v>0.216222910245179</c:v>
                </c:pt>
                <c:pt idx="1683">
                  <c:v>0.219245548356725</c:v>
                </c:pt>
                <c:pt idx="1684">
                  <c:v>0.222351837938642</c:v>
                </c:pt>
                <c:pt idx="1685">
                  <c:v>0.225542270329876</c:v>
                </c:pt>
                <c:pt idx="1686">
                  <c:v>0.228817338284805</c:v>
                </c:pt>
                <c:pt idx="1687">
                  <c:v>0.232177535974991</c:v>
                </c:pt>
                <c:pt idx="1688">
                  <c:v>0.235623358990908</c:v>
                </c:pt>
                <c:pt idx="1689">
                  <c:v>0.239155304343718</c:v>
                </c:pt>
                <c:pt idx="1690">
                  <c:v>0.242773870467004</c:v>
                </c:pt>
                <c:pt idx="1691">
                  <c:v>0.246479557218506</c:v>
                </c:pt>
                <c:pt idx="1692">
                  <c:v>0.25027286588192</c:v>
                </c:pt>
                <c:pt idx="1693">
                  <c:v>0.254154299168593</c:v>
                </c:pt>
                <c:pt idx="1694">
                  <c:v>0.258124361219306</c:v>
                </c:pt>
                <c:pt idx="1695">
                  <c:v>0.262183557605999</c:v>
                </c:pt>
                <c:pt idx="1696">
                  <c:v>0.266332395333551</c:v>
                </c:pt>
                <c:pt idx="1697">
                  <c:v>0.270571382841497</c:v>
                </c:pt>
                <c:pt idx="1698">
                  <c:v>0.274901030005817</c:v>
                </c:pt>
                <c:pt idx="1699">
                  <c:v>0.279321848140625</c:v>
                </c:pt>
                <c:pt idx="1700">
                  <c:v>0.283834349999999</c:v>
                </c:pt>
                <c:pt idx="1701">
                  <c:v>0.288439049779658</c:v>
                </c:pt>
                <c:pt idx="1702">
                  <c:v>0.293136463118747</c:v>
                </c:pt>
                <c:pt idx="1703">
                  <c:v>0.297927107101586</c:v>
                </c:pt>
                <c:pt idx="1704">
                  <c:v>0.302811500259408</c:v>
                </c:pt>
                <c:pt idx="1705">
                  <c:v>0.307790162572126</c:v>
                </c:pt>
                <c:pt idx="1706">
                  <c:v>0.312863615470054</c:v>
                </c:pt>
                <c:pt idx="1707">
                  <c:v>0.31803238183569</c:v>
                </c:pt>
                <c:pt idx="1708">
                  <c:v>0.323296986005441</c:v>
                </c:pt>
                <c:pt idx="1709">
                  <c:v>0.328657953771376</c:v>
                </c:pt>
                <c:pt idx="1710">
                  <c:v>0.334115812382999</c:v>
                </c:pt>
                <c:pt idx="1711">
                  <c:v>0.339671090548963</c:v>
                </c:pt>
                <c:pt idx="1712">
                  <c:v>0.345324318438853</c:v>
                </c:pt>
                <c:pt idx="1713">
                  <c:v>0.351076027684895</c:v>
                </c:pt>
                <c:pt idx="1714">
                  <c:v>0.356926751383755</c:v>
                </c:pt>
                <c:pt idx="1715">
                  <c:v>0.36287702409825</c:v>
                </c:pt>
                <c:pt idx="1716">
                  <c:v>0.368927381859119</c:v>
                </c:pt>
                <c:pt idx="1717">
                  <c:v>0.375078362166756</c:v>
                </c:pt>
                <c:pt idx="1718">
                  <c:v>0.381330503992982</c:v>
                </c:pt>
                <c:pt idx="1719">
                  <c:v>0.387684347782766</c:v>
                </c:pt>
                <c:pt idx="1720">
                  <c:v>0.394140435455997</c:v>
                </c:pt>
                <c:pt idx="1721">
                  <c:v>0.400699310409233</c:v>
                </c:pt>
                <c:pt idx="1722">
                  <c:v>0.407361517517434</c:v>
                </c:pt>
                <c:pt idx="1723">
                  <c:v>0.414127603135725</c:v>
                </c:pt>
                <c:pt idx="1724">
                  <c:v>0.420998115101136</c:v>
                </c:pt>
                <c:pt idx="1725">
                  <c:v>0.427973602734375</c:v>
                </c:pt>
                <c:pt idx="1726">
                  <c:v>0.435054616841543</c:v>
                </c:pt>
                <c:pt idx="1727">
                  <c:v>0.442241709715906</c:v>
                </c:pt>
                <c:pt idx="1728">
                  <c:v>0.449535435139646</c:v>
                </c:pt>
                <c:pt idx="1729">
                  <c:v>0.456936348385592</c:v>
                </c:pt>
                <c:pt idx="1730">
                  <c:v>0.464445006219004</c:v>
                </c:pt>
                <c:pt idx="1731">
                  <c:v>0.472061966899263</c:v>
                </c:pt>
                <c:pt idx="1732">
                  <c:v>0.479787790181698</c:v>
                </c:pt>
                <c:pt idx="1733">
                  <c:v>0.487623037319271</c:v>
                </c:pt>
                <c:pt idx="1734">
                  <c:v>0.495568271064363</c:v>
                </c:pt>
                <c:pt idx="1735">
                  <c:v>0.503624055670501</c:v>
                </c:pt>
                <c:pt idx="1736">
                  <c:v>0.511790956894128</c:v>
                </c:pt>
                <c:pt idx="1737">
                  <c:v>0.520069541996335</c:v>
                </c:pt>
                <c:pt idx="1738">
                  <c:v>0.528460379744626</c:v>
                </c:pt>
                <c:pt idx="1739">
                  <c:v>0.536964040414662</c:v>
                </c:pt>
                <c:pt idx="1740">
                  <c:v>0.545581095791993</c:v>
                </c:pt>
                <c:pt idx="1741">
                  <c:v>0.55431211917385</c:v>
                </c:pt>
                <c:pt idx="1742">
                  <c:v>0.563157685370842</c:v>
                </c:pt>
                <c:pt idx="1743">
                  <c:v>0.572118370708741</c:v>
                </c:pt>
                <c:pt idx="1744">
                  <c:v>0.581194753030224</c:v>
                </c:pt>
                <c:pt idx="1745">
                  <c:v>0.590387411696626</c:v>
                </c:pt>
                <c:pt idx="1746">
                  <c:v>0.599696927589668</c:v>
                </c:pt>
                <c:pt idx="1747">
                  <c:v>0.609123883113239</c:v>
                </c:pt>
                <c:pt idx="1748">
                  <c:v>0.618668862195136</c:v>
                </c:pt>
                <c:pt idx="1749">
                  <c:v>0.628332450288772</c:v>
                </c:pt>
                <c:pt idx="1750">
                  <c:v>0.638115234375</c:v>
                </c:pt>
                <c:pt idx="1751">
                  <c:v>0.648017802963804</c:v>
                </c:pt>
                <c:pt idx="1752">
                  <c:v>0.658040746096064</c:v>
                </c:pt>
                <c:pt idx="1753">
                  <c:v>0.668184655345332</c:v>
                </c:pt>
                <c:pt idx="1754">
                  <c:v>0.678450123819526</c:v>
                </c:pt>
                <c:pt idx="1755">
                  <c:v>0.688837746162753</c:v>
                </c:pt>
                <c:pt idx="1756">
                  <c:v>0.69934811855697</c:v>
                </c:pt>
                <c:pt idx="1757">
                  <c:v>0.709981838723833</c:v>
                </c:pt>
                <c:pt idx="1758">
                  <c:v>0.720739505926358</c:v>
                </c:pt>
                <c:pt idx="1759">
                  <c:v>0.731621720970719</c:v>
                </c:pt>
                <c:pt idx="1760">
                  <c:v>0.742629086208003</c:v>
                </c:pt>
                <c:pt idx="1761">
                  <c:v>0.753762205535914</c:v>
                </c:pt>
                <c:pt idx="1762">
                  <c:v>0.765021684400569</c:v>
                </c:pt>
                <c:pt idx="1763">
                  <c:v>0.776408129798237</c:v>
                </c:pt>
                <c:pt idx="1764">
                  <c:v>0.787922150277068</c:v>
                </c:pt>
                <c:pt idx="1765">
                  <c:v>0.799564355938872</c:v>
                </c:pt>
                <c:pt idx="1766">
                  <c:v>0.811335358440839</c:v>
                </c:pt>
                <c:pt idx="1767">
                  <c:v>0.8232357709973</c:v>
                </c:pt>
                <c:pt idx="1768">
                  <c:v>0.835266208381502</c:v>
                </c:pt>
                <c:pt idx="1769">
                  <c:v>0.847427286927311</c:v>
                </c:pt>
                <c:pt idx="1770">
                  <c:v>0.859719624530998</c:v>
                </c:pt>
                <c:pt idx="1771">
                  <c:v>0.872143840652983</c:v>
                </c:pt>
                <c:pt idx="1772">
                  <c:v>0.884700556319555</c:v>
                </c:pt>
                <c:pt idx="1773">
                  <c:v>0.897390394124666</c:v>
                </c:pt>
                <c:pt idx="1774">
                  <c:v>0.910213978231655</c:v>
                </c:pt>
                <c:pt idx="1775">
                  <c:v>0.923171934375</c:v>
                </c:pt>
                <c:pt idx="1776">
                  <c:v>0.93626488986206</c:v>
                </c:pt>
                <c:pt idx="1777">
                  <c:v>0.949493473574852</c:v>
                </c:pt>
                <c:pt idx="1778">
                  <c:v>0.962858315971761</c:v>
                </c:pt>
                <c:pt idx="1779">
                  <c:v>0.976360049089337</c:v>
                </c:pt>
                <c:pt idx="1780">
                  <c:v>0.989999306543997</c:v>
                </c:pt>
                <c:pt idx="1781">
                  <c:v>1.003776723533805</c:v>
                </c:pt>
                <c:pt idx="1782">
                  <c:v>1.017692936840214</c:v>
                </c:pt>
                <c:pt idx="1783">
                  <c:v>1.031748584829814</c:v>
                </c:pt>
                <c:pt idx="1784">
                  <c:v>1.04594430745608</c:v>
                </c:pt>
                <c:pt idx="1785">
                  <c:v>1.06028074626113</c:v>
                </c:pt>
                <c:pt idx="1786">
                  <c:v>1.074758544377444</c:v>
                </c:pt>
                <c:pt idx="1787">
                  <c:v>1.089378346529678</c:v>
                </c:pt>
                <c:pt idx="1788">
                  <c:v>1.10414079903635</c:v>
                </c:pt>
                <c:pt idx="1789">
                  <c:v>1.119046549811608</c:v>
                </c:pt>
                <c:pt idx="1790">
                  <c:v>1.134096248366996</c:v>
                </c:pt>
                <c:pt idx="1791">
                  <c:v>1.149290545813198</c:v>
                </c:pt>
                <c:pt idx="1792">
                  <c:v>1.164630094861768</c:v>
                </c:pt>
                <c:pt idx="1793">
                  <c:v>1.180115549826887</c:v>
                </c:pt>
                <c:pt idx="1794">
                  <c:v>1.195747566627143</c:v>
                </c:pt>
                <c:pt idx="1795">
                  <c:v>1.211526802787246</c:v>
                </c:pt>
                <c:pt idx="1796">
                  <c:v>1.227453917439786</c:v>
                </c:pt>
                <c:pt idx="1797">
                  <c:v>1.243529571326986</c:v>
                </c:pt>
                <c:pt idx="1798">
                  <c:v>1.259754426802455</c:v>
                </c:pt>
                <c:pt idx="1799">
                  <c:v>1.276129147832914</c:v>
                </c:pt>
                <c:pt idx="1800">
                  <c:v>1.2926544</c:v>
                </c:pt>
                <c:pt idx="1801">
                  <c:v>1.309330850501944</c:v>
                </c:pt>
                <c:pt idx="1802">
                  <c:v>1.326159168155383</c:v>
                </c:pt>
                <c:pt idx="1803">
                  <c:v>1.343140023397074</c:v>
                </c:pt>
                <c:pt idx="1804">
                  <c:v>1.360274088285649</c:v>
                </c:pt>
                <c:pt idx="1805">
                  <c:v>1.37756203650337</c:v>
                </c:pt>
                <c:pt idx="1806">
                  <c:v>1.395004543357895</c:v>
                </c:pt>
                <c:pt idx="1807">
                  <c:v>1.412602285783975</c:v>
                </c:pt>
                <c:pt idx="1808">
                  <c:v>1.430355942345282</c:v>
                </c:pt>
                <c:pt idx="1809">
                  <c:v>1.448266193236066</c:v>
                </c:pt>
                <c:pt idx="1810">
                  <c:v>1.466333720282998</c:v>
                </c:pt>
                <c:pt idx="1811">
                  <c:v>1.484559206946852</c:v>
                </c:pt>
                <c:pt idx="1812">
                  <c:v>1.502943338324288</c:v>
                </c:pt>
                <c:pt idx="1813">
                  <c:v>1.521486801149583</c:v>
                </c:pt>
                <c:pt idx="1814">
                  <c:v>1.54019028379639</c:v>
                </c:pt>
                <c:pt idx="1815">
                  <c:v>1.559054476279498</c:v>
                </c:pt>
                <c:pt idx="1816">
                  <c:v>1.578080070256562</c:v>
                </c:pt>
                <c:pt idx="1817">
                  <c:v>1.597267759029842</c:v>
                </c:pt>
                <c:pt idx="1818">
                  <c:v>1.616618237548018</c:v>
                </c:pt>
                <c:pt idx="1819">
                  <c:v>1.636132202407853</c:v>
                </c:pt>
                <c:pt idx="1820">
                  <c:v>1.655810351855997</c:v>
                </c:pt>
                <c:pt idx="1821">
                  <c:v>1.675653385790726</c:v>
                </c:pt>
                <c:pt idx="1822">
                  <c:v>1.695662005763675</c:v>
                </c:pt>
                <c:pt idx="1823">
                  <c:v>1.715836914981616</c:v>
                </c:pt>
                <c:pt idx="1824">
                  <c:v>1.73617881830818</c:v>
                </c:pt>
                <c:pt idx="1825">
                  <c:v>1.756688422265618</c:v>
                </c:pt>
                <c:pt idx="1826">
                  <c:v>1.777366435036577</c:v>
                </c:pt>
                <c:pt idx="1827">
                  <c:v>1.798213566465798</c:v>
                </c:pt>
                <c:pt idx="1828">
                  <c:v>1.819230528061888</c:v>
                </c:pt>
                <c:pt idx="1829">
                  <c:v>1.840418032999088</c:v>
                </c:pt>
                <c:pt idx="1830">
                  <c:v>1.861776796119</c:v>
                </c:pt>
                <c:pt idx="1831">
                  <c:v>1.883307533932357</c:v>
                </c:pt>
                <c:pt idx="1832">
                  <c:v>1.905010964620743</c:v>
                </c:pt>
                <c:pt idx="1833">
                  <c:v>1.92688780803836</c:v>
                </c:pt>
                <c:pt idx="1834">
                  <c:v>1.948938785713802</c:v>
                </c:pt>
                <c:pt idx="1835">
                  <c:v>1.971164620851752</c:v>
                </c:pt>
                <c:pt idx="1836">
                  <c:v>1.993566038334765</c:v>
                </c:pt>
                <c:pt idx="1837">
                  <c:v>2.016143764725022</c:v>
                </c:pt>
                <c:pt idx="1838">
                  <c:v>2.038898528266068</c:v>
                </c:pt>
                <c:pt idx="1839">
                  <c:v>2.061831058884558</c:v>
                </c:pt>
                <c:pt idx="1840">
                  <c:v>2.084942088191996</c:v>
                </c:pt>
                <c:pt idx="1841">
                  <c:v>2.108232349486545</c:v>
                </c:pt>
                <c:pt idx="1842">
                  <c:v>2.131702577754683</c:v>
                </c:pt>
                <c:pt idx="1843">
                  <c:v>2.15535350967303</c:v>
                </c:pt>
                <c:pt idx="1844">
                  <c:v>2.179185883610067</c:v>
                </c:pt>
                <c:pt idx="1845">
                  <c:v>2.203200439627874</c:v>
                </c:pt>
                <c:pt idx="1846">
                  <c:v>2.22739791948392</c:v>
                </c:pt>
                <c:pt idx="1847">
                  <c:v>2.251779066632733</c:v>
                </c:pt>
                <c:pt idx="1848">
                  <c:v>2.276344626227774</c:v>
                </c:pt>
                <c:pt idx="1849">
                  <c:v>2.301095345123057</c:v>
                </c:pt>
                <c:pt idx="1850">
                  <c:v>2.326031971875</c:v>
                </c:pt>
                <c:pt idx="1851">
                  <c:v>2.351155256744084</c:v>
                </c:pt>
                <c:pt idx="1852">
                  <c:v>2.376465951696697</c:v>
                </c:pt>
                <c:pt idx="1853">
                  <c:v>2.401964810406822</c:v>
                </c:pt>
                <c:pt idx="1854">
                  <c:v>2.427652588257775</c:v>
                </c:pt>
                <c:pt idx="1855">
                  <c:v>2.453530042344008</c:v>
                </c:pt>
                <c:pt idx="1856">
                  <c:v>2.479597931472812</c:v>
                </c:pt>
                <c:pt idx="1857">
                  <c:v>2.505857016166119</c:v>
                </c:pt>
                <c:pt idx="1858">
                  <c:v>2.532308058662189</c:v>
                </c:pt>
                <c:pt idx="1859">
                  <c:v>2.55895182291741</c:v>
                </c:pt>
                <c:pt idx="1860">
                  <c:v>2.585789074608003</c:v>
                </c:pt>
                <c:pt idx="1861">
                  <c:v>2.612820581131802</c:v>
                </c:pt>
                <c:pt idx="1862">
                  <c:v>2.640047111610004</c:v>
                </c:pt>
                <c:pt idx="1863">
                  <c:v>2.667469436888931</c:v>
                </c:pt>
                <c:pt idx="1864">
                  <c:v>2.695088329541698</c:v>
                </c:pt>
                <c:pt idx="1865">
                  <c:v>2.72290456387012</c:v>
                </c:pt>
                <c:pt idx="1866">
                  <c:v>2.75091891590628</c:v>
                </c:pt>
                <c:pt idx="1867">
                  <c:v>2.779132163414394</c:v>
                </c:pt>
                <c:pt idx="1868">
                  <c:v>2.807545085892539</c:v>
                </c:pt>
                <c:pt idx="1869">
                  <c:v>2.836158464574396</c:v>
                </c:pt>
                <c:pt idx="1870">
                  <c:v>2.864973082431001</c:v>
                </c:pt>
                <c:pt idx="1871">
                  <c:v>2.893989724172475</c:v>
                </c:pt>
                <c:pt idx="1872">
                  <c:v>2.923209176249787</c:v>
                </c:pt>
                <c:pt idx="1873">
                  <c:v>2.952632226856552</c:v>
                </c:pt>
                <c:pt idx="1874">
                  <c:v>2.982259665930687</c:v>
                </c:pt>
                <c:pt idx="1875">
                  <c:v>3.012092285156243</c:v>
                </c:pt>
                <c:pt idx="1876">
                  <c:v>3.042130877965106</c:v>
                </c:pt>
                <c:pt idx="1877">
                  <c:v>3.072376239538738</c:v>
                </c:pt>
                <c:pt idx="1878">
                  <c:v>3.102829166810005</c:v>
                </c:pt>
                <c:pt idx="1879">
                  <c:v>3.133490458464829</c:v>
                </c:pt>
                <c:pt idx="1880">
                  <c:v>3.164360914943994</c:v>
                </c:pt>
                <c:pt idx="1881">
                  <c:v>3.195441338444883</c:v>
                </c:pt>
                <c:pt idx="1882">
                  <c:v>3.226732532923253</c:v>
                </c:pt>
                <c:pt idx="1883">
                  <c:v>3.258235304094898</c:v>
                </c:pt>
                <c:pt idx="1884">
                  <c:v>3.289950459437524</c:v>
                </c:pt>
                <c:pt idx="1885">
                  <c:v>3.321878808192378</c:v>
                </c:pt>
                <c:pt idx="1886">
                  <c:v>3.354021161366086</c:v>
                </c:pt>
                <c:pt idx="1887">
                  <c:v>3.386378331732365</c:v>
                </c:pt>
                <c:pt idx="1888">
                  <c:v>3.418951133833756</c:v>
                </c:pt>
                <c:pt idx="1889">
                  <c:v>3.451740383983477</c:v>
                </c:pt>
                <c:pt idx="1890">
                  <c:v>3.484746900267005</c:v>
                </c:pt>
                <c:pt idx="1891">
                  <c:v>3.517971502543881</c:v>
                </c:pt>
                <c:pt idx="1892">
                  <c:v>3.551415012449599</c:v>
                </c:pt>
                <c:pt idx="1893">
                  <c:v>3.585078253397182</c:v>
                </c:pt>
                <c:pt idx="1894">
                  <c:v>3.61896205057899</c:v>
                </c:pt>
                <c:pt idx="1895">
                  <c:v>3.653067230968489</c:v>
                </c:pt>
                <c:pt idx="1896">
                  <c:v>3.687394623322034</c:v>
                </c:pt>
                <c:pt idx="1897">
                  <c:v>3.721945058180477</c:v>
                </c:pt>
                <c:pt idx="1898">
                  <c:v>3.756719367871097</c:v>
                </c:pt>
                <c:pt idx="1899">
                  <c:v>3.791718386509204</c:v>
                </c:pt>
                <c:pt idx="1900">
                  <c:v>3.826942949999997</c:v>
                </c:pt>
                <c:pt idx="1901">
                  <c:v>3.862393896040244</c:v>
                </c:pt>
                <c:pt idx="1902">
                  <c:v>3.898072064120027</c:v>
                </c:pt>
                <c:pt idx="1903">
                  <c:v>3.933978295524559</c:v>
                </c:pt>
                <c:pt idx="1904">
                  <c:v>3.970113433335876</c:v>
                </c:pt>
                <c:pt idx="1905">
                  <c:v>4.00647832243463</c:v>
                </c:pt>
                <c:pt idx="1906">
                  <c:v>4.043073809501733</c:v>
                </c:pt>
                <c:pt idx="1907">
                  <c:v>4.079900743020271</c:v>
                </c:pt>
                <c:pt idx="1908">
                  <c:v>4.116959973277122</c:v>
                </c:pt>
                <c:pt idx="1909">
                  <c:v>4.154252352364749</c:v>
                </c:pt>
                <c:pt idx="1910">
                  <c:v>4.191778734183007</c:v>
                </c:pt>
                <c:pt idx="1911">
                  <c:v>4.22953997444074</c:v>
                </c:pt>
                <c:pt idx="1912">
                  <c:v>4.267536930657679</c:v>
                </c:pt>
                <c:pt idx="1913">
                  <c:v>4.30577046216627</c:v>
                </c:pt>
                <c:pt idx="1914">
                  <c:v>4.344241430113033</c:v>
                </c:pt>
                <c:pt idx="1915">
                  <c:v>4.382950697460735</c:v>
                </c:pt>
                <c:pt idx="1916">
                  <c:v>4.42189912899001</c:v>
                </c:pt>
                <c:pt idx="1917">
                  <c:v>4.461087591300945</c:v>
                </c:pt>
                <c:pt idx="1918">
                  <c:v>4.500516952815024</c:v>
                </c:pt>
                <c:pt idx="1919">
                  <c:v>4.540188083776933</c:v>
                </c:pt>
                <c:pt idx="1920">
                  <c:v>4.580101856255945</c:v>
                </c:pt>
                <c:pt idx="1921">
                  <c:v>4.620259144148211</c:v>
                </c:pt>
                <c:pt idx="1922">
                  <c:v>4.660660823177904</c:v>
                </c:pt>
                <c:pt idx="1923">
                  <c:v>4.701307770899503</c:v>
                </c:pt>
                <c:pt idx="1924">
                  <c:v>4.742200866699195</c:v>
                </c:pt>
                <c:pt idx="1925">
                  <c:v>4.78334099179689</c:v>
                </c:pt>
                <c:pt idx="1926">
                  <c:v>4.824729029247615</c:v>
                </c:pt>
                <c:pt idx="1927">
                  <c:v>4.866365863943681</c:v>
                </c:pt>
                <c:pt idx="1928">
                  <c:v>4.90825238261614</c:v>
                </c:pt>
                <c:pt idx="1929">
                  <c:v>4.95038947383658</c:v>
                </c:pt>
                <c:pt idx="1930">
                  <c:v>4.992778028019003</c:v>
                </c:pt>
                <c:pt idx="1931">
                  <c:v>5.035418937421436</c:v>
                </c:pt>
                <c:pt idx="1932">
                  <c:v>5.078313096147774</c:v>
                </c:pt>
                <c:pt idx="1933">
                  <c:v>5.121461400149457</c:v>
                </c:pt>
                <c:pt idx="1934">
                  <c:v>5.164864747227183</c:v>
                </c:pt>
                <c:pt idx="1935">
                  <c:v>5.208524037032975</c:v>
                </c:pt>
                <c:pt idx="1936">
                  <c:v>5.252440171071401</c:v>
                </c:pt>
                <c:pt idx="1937">
                  <c:v>5.29661405270171</c:v>
                </c:pt>
                <c:pt idx="1938">
                  <c:v>5.341046587139501</c:v>
                </c:pt>
                <c:pt idx="1939">
                  <c:v>5.385738681458444</c:v>
                </c:pt>
                <c:pt idx="1940">
                  <c:v>5.43069124459201</c:v>
                </c:pt>
                <c:pt idx="1941">
                  <c:v>5.475905187335239</c:v>
                </c:pt>
                <c:pt idx="1942">
                  <c:v>5.521381422346517</c:v>
                </c:pt>
                <c:pt idx="1943">
                  <c:v>5.567120864149284</c:v>
                </c:pt>
                <c:pt idx="1944">
                  <c:v>5.613124429133895</c:v>
                </c:pt>
                <c:pt idx="1945">
                  <c:v>5.659393035559132</c:v>
                </c:pt>
                <c:pt idx="1946">
                  <c:v>5.70592760355415</c:v>
                </c:pt>
                <c:pt idx="1947">
                  <c:v>5.752729055120232</c:v>
                </c:pt>
                <c:pt idx="1948">
                  <c:v>5.799798314132413</c:v>
                </c:pt>
                <c:pt idx="1949">
                  <c:v>5.84713630634133</c:v>
                </c:pt>
                <c:pt idx="1950">
                  <c:v>5.894743959374987</c:v>
                </c:pt>
                <c:pt idx="1951">
                  <c:v>5.94262220274039</c:v>
                </c:pt>
                <c:pt idx="1952">
                  <c:v>5.990771967825339</c:v>
                </c:pt>
                <c:pt idx="1953">
                  <c:v>6.039194187900308</c:v>
                </c:pt>
                <c:pt idx="1954">
                  <c:v>6.087889798120011</c:v>
                </c:pt>
                <c:pt idx="1955">
                  <c:v>6.13685973552525</c:v>
                </c:pt>
                <c:pt idx="1956">
                  <c:v>6.186104939044655</c:v>
                </c:pt>
                <c:pt idx="1957">
                  <c:v>6.235626349496417</c:v>
                </c:pt>
                <c:pt idx="1958">
                  <c:v>6.285424909590024</c:v>
                </c:pt>
                <c:pt idx="1959">
                  <c:v>6.335501563928084</c:v>
                </c:pt>
                <c:pt idx="1960">
                  <c:v>6.385857259007959</c:v>
                </c:pt>
                <c:pt idx="1961">
                  <c:v>6.4364929432237</c:v>
                </c:pt>
                <c:pt idx="1962">
                  <c:v>6.487409566867424</c:v>
                </c:pt>
                <c:pt idx="1963">
                  <c:v>6.53860808213164</c:v>
                </c:pt>
                <c:pt idx="1964">
                  <c:v>6.590089443110357</c:v>
                </c:pt>
                <c:pt idx="1965">
                  <c:v>6.64185460580136</c:v>
                </c:pt>
                <c:pt idx="1966">
                  <c:v>6.693904528107666</c:v>
                </c:pt>
                <c:pt idx="1967">
                  <c:v>6.746240169839481</c:v>
                </c:pt>
                <c:pt idx="1968">
                  <c:v>6.798862492715587</c:v>
                </c:pt>
                <c:pt idx="1969">
                  <c:v>6.851772460365487</c:v>
                </c:pt>
                <c:pt idx="1970">
                  <c:v>6.904971038330975</c:v>
                </c:pt>
                <c:pt idx="1971">
                  <c:v>6.958459194067978</c:v>
                </c:pt>
                <c:pt idx="1972">
                  <c:v>7.012237896948045</c:v>
                </c:pt>
                <c:pt idx="1973">
                  <c:v>7.066308118260436</c:v>
                </c:pt>
                <c:pt idx="1974">
                  <c:v>7.120670831213727</c:v>
                </c:pt>
                <c:pt idx="1975">
                  <c:v>7.175327010937496</c:v>
                </c:pt>
                <c:pt idx="1976">
                  <c:v>7.23027763448415</c:v>
                </c:pt>
                <c:pt idx="1977">
                  <c:v>7.28552368083064</c:v>
                </c:pt>
                <c:pt idx="1978">
                  <c:v>7.341066130880253</c:v>
                </c:pt>
                <c:pt idx="1979">
                  <c:v>7.396905967464304</c:v>
                </c:pt>
                <c:pt idx="1980">
                  <c:v>7.453044175344007</c:v>
                </c:pt>
                <c:pt idx="1981">
                  <c:v>7.509481741211972</c:v>
                </c:pt>
                <c:pt idx="1982">
                  <c:v>7.566219653694288</c:v>
                </c:pt>
                <c:pt idx="1983">
                  <c:v>7.623258903351989</c:v>
                </c:pt>
                <c:pt idx="1984">
                  <c:v>7.68060048268297</c:v>
                </c:pt>
                <c:pt idx="1985">
                  <c:v>7.73824538612364</c:v>
                </c:pt>
                <c:pt idx="1986">
                  <c:v>7.796194610050726</c:v>
                </c:pt>
                <c:pt idx="1987">
                  <c:v>7.854449152783062</c:v>
                </c:pt>
                <c:pt idx="1988">
                  <c:v>7.913010014583231</c:v>
                </c:pt>
                <c:pt idx="1989">
                  <c:v>7.97187819765939</c:v>
                </c:pt>
                <c:pt idx="1990">
                  <c:v>8.031054706166994</c:v>
                </c:pt>
                <c:pt idx="1991">
                  <c:v>8.090540546210567</c:v>
                </c:pt>
                <c:pt idx="1992">
                  <c:v>8.150336725845452</c:v>
                </c:pt>
                <c:pt idx="1993">
                  <c:v>8.210444255079474</c:v>
                </c:pt>
                <c:pt idx="1994">
                  <c:v>8.270864145874798</c:v>
                </c:pt>
                <c:pt idx="1995">
                  <c:v>8.331597412149754</c:v>
                </c:pt>
                <c:pt idx="1996">
                  <c:v>8.39264506978029</c:v>
                </c:pt>
                <c:pt idx="1997">
                  <c:v>8.45400813660197</c:v>
                </c:pt>
                <c:pt idx="1998">
                  <c:v>8.515687632411726</c:v>
                </c:pt>
                <c:pt idx="1999">
                  <c:v>8.57768457896952</c:v>
                </c:pt>
                <c:pt idx="2000">
                  <c:v>8.639999999999998</c:v>
                </c:pt>
              </c:numCache>
            </c:numRef>
          </c:yVal>
          <c:smooth val="0"/>
        </c:ser>
        <c:ser>
          <c:idx val="5"/>
          <c:order val="3"/>
          <c:tx>
            <c:v>Extrema</c:v>
          </c:tx>
          <c:spPr>
            <a:ln>
              <a:noFill/>
            </a:ln>
          </c:spPr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Sheet1!$H$2:$H$2002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1.395767488045787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1.330935555062711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2.27696827622968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0.158445057597163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ser>
          <c:idx val="7"/>
          <c:order val="4"/>
          <c:tx>
            <c:v>Extrema2</c:v>
          </c:tx>
          <c:spPr>
            <a:ln>
              <a:noFill/>
            </a:ln>
          </c:spPr>
          <c:marker>
            <c:symbol val="none"/>
          </c:marker>
          <c:xVal>
            <c:numRef>
              <c:f>Sheet1!$C$2:$C$2002</c:f>
              <c:numCache>
                <c:formatCode>General</c:formatCode>
                <c:ptCount val="2001"/>
                <c:pt idx="0">
                  <c:v>0.0</c:v>
                </c:pt>
                <c:pt idx="1">
                  <c:v>0.00493733000000001</c:v>
                </c:pt>
                <c:pt idx="2">
                  <c:v>0.00982845000000001</c:v>
                </c:pt>
                <c:pt idx="3">
                  <c:v>0.0146737</c:v>
                </c:pt>
                <c:pt idx="4">
                  <c:v>0.0194736</c:v>
                </c:pt>
                <c:pt idx="5">
                  <c:v>0.0242283</c:v>
                </c:pt>
                <c:pt idx="6">
                  <c:v>0.0289384</c:v>
                </c:pt>
                <c:pt idx="7">
                  <c:v>0.0336042</c:v>
                </c:pt>
                <c:pt idx="8">
                  <c:v>0.038226</c:v>
                </c:pt>
                <c:pt idx="9">
                  <c:v>0.0428043</c:v>
                </c:pt>
                <c:pt idx="10">
                  <c:v>0.0473393</c:v>
                </c:pt>
                <c:pt idx="11">
                  <c:v>0.0518316</c:v>
                </c:pt>
                <c:pt idx="12">
                  <c:v>0.0562814</c:v>
                </c:pt>
                <c:pt idx="13">
                  <c:v>0.0606892</c:v>
                </c:pt>
                <c:pt idx="14">
                  <c:v>0.0650552</c:v>
                </c:pt>
                <c:pt idx="15">
                  <c:v>0.0693798</c:v>
                </c:pt>
                <c:pt idx="16">
                  <c:v>0.0736635</c:v>
                </c:pt>
                <c:pt idx="17">
                  <c:v>0.0779065000000001</c:v>
                </c:pt>
                <c:pt idx="18">
                  <c:v>0.0821092</c:v>
                </c:pt>
                <c:pt idx="19">
                  <c:v>0.086272</c:v>
                </c:pt>
                <c:pt idx="20">
                  <c:v>0.0903953000000001</c:v>
                </c:pt>
                <c:pt idx="21">
                  <c:v>0.0944792</c:v>
                </c:pt>
                <c:pt idx="22">
                  <c:v>0.0985243000000003</c:v>
                </c:pt>
                <c:pt idx="23">
                  <c:v>0.102531</c:v>
                </c:pt>
                <c:pt idx="24">
                  <c:v>0.106499</c:v>
                </c:pt>
                <c:pt idx="25">
                  <c:v>0.11043</c:v>
                </c:pt>
                <c:pt idx="26">
                  <c:v>0.114323</c:v>
                </c:pt>
                <c:pt idx="27">
                  <c:v>0.118179</c:v>
                </c:pt>
                <c:pt idx="28">
                  <c:v>0.121998</c:v>
                </c:pt>
                <c:pt idx="29">
                  <c:v>0.12578</c:v>
                </c:pt>
                <c:pt idx="30">
                  <c:v>0.129526</c:v>
                </c:pt>
                <c:pt idx="31">
                  <c:v>0.133237</c:v>
                </c:pt>
                <c:pt idx="32">
                  <c:v>0.136912</c:v>
                </c:pt>
                <c:pt idx="33">
                  <c:v>0.140551</c:v>
                </c:pt>
                <c:pt idx="34">
                  <c:v>0.144156</c:v>
                </c:pt>
                <c:pt idx="35">
                  <c:v>0.147726</c:v>
                </c:pt>
                <c:pt idx="36">
                  <c:v>0.151262</c:v>
                </c:pt>
                <c:pt idx="37">
                  <c:v>0.154765</c:v>
                </c:pt>
                <c:pt idx="38">
                  <c:v>0.158233</c:v>
                </c:pt>
                <c:pt idx="39">
                  <c:v>0.161668</c:v>
                </c:pt>
                <c:pt idx="40">
                  <c:v>0.16507</c:v>
                </c:pt>
                <c:pt idx="41">
                  <c:v>0.16844</c:v>
                </c:pt>
                <c:pt idx="42">
                  <c:v>0.171777</c:v>
                </c:pt>
                <c:pt idx="43">
                  <c:v>0.175082</c:v>
                </c:pt>
                <c:pt idx="44">
                  <c:v>0.178356</c:v>
                </c:pt>
                <c:pt idx="45">
                  <c:v>0.181598</c:v>
                </c:pt>
                <c:pt idx="46">
                  <c:v>0.184809</c:v>
                </c:pt>
                <c:pt idx="47">
                  <c:v>0.187989</c:v>
                </c:pt>
                <c:pt idx="48">
                  <c:v>0.191138</c:v>
                </c:pt>
                <c:pt idx="49">
                  <c:v>0.194257</c:v>
                </c:pt>
                <c:pt idx="50">
                  <c:v>0.197346</c:v>
                </c:pt>
                <c:pt idx="51">
                  <c:v>0.200406</c:v>
                </c:pt>
                <c:pt idx="52">
                  <c:v>0.203436</c:v>
                </c:pt>
                <c:pt idx="53">
                  <c:v>0.206437</c:v>
                </c:pt>
                <c:pt idx="54">
                  <c:v>0.209409</c:v>
                </c:pt>
                <c:pt idx="55">
                  <c:v>0.212353</c:v>
                </c:pt>
                <c:pt idx="56">
                  <c:v>0.215268</c:v>
                </c:pt>
                <c:pt idx="57">
                  <c:v>0.218156</c:v>
                </c:pt>
                <c:pt idx="58">
                  <c:v>0.221015</c:v>
                </c:pt>
                <c:pt idx="59">
                  <c:v>0.223848</c:v>
                </c:pt>
                <c:pt idx="60">
                  <c:v>0.226653</c:v>
                </c:pt>
                <c:pt idx="61">
                  <c:v>0.229431</c:v>
                </c:pt>
                <c:pt idx="62">
                  <c:v>0.232183</c:v>
                </c:pt>
                <c:pt idx="63">
                  <c:v>0.234908</c:v>
                </c:pt>
                <c:pt idx="64">
                  <c:v>0.237608</c:v>
                </c:pt>
                <c:pt idx="65">
                  <c:v>0.240281</c:v>
                </c:pt>
                <c:pt idx="66">
                  <c:v>0.242929</c:v>
                </c:pt>
                <c:pt idx="67">
                  <c:v>0.245552</c:v>
                </c:pt>
                <c:pt idx="68">
                  <c:v>0.248149</c:v>
                </c:pt>
                <c:pt idx="69">
                  <c:v>0.250722</c:v>
                </c:pt>
                <c:pt idx="70">
                  <c:v>0.253271</c:v>
                </c:pt>
                <c:pt idx="71">
                  <c:v>0.255795</c:v>
                </c:pt>
                <c:pt idx="72">
                  <c:v>0.258295</c:v>
                </c:pt>
                <c:pt idx="73">
                  <c:v>0.260771</c:v>
                </c:pt>
                <c:pt idx="74">
                  <c:v>0.263224</c:v>
                </c:pt>
                <c:pt idx="75">
                  <c:v>0.265654</c:v>
                </c:pt>
                <c:pt idx="76">
                  <c:v>0.268061</c:v>
                </c:pt>
                <c:pt idx="77">
                  <c:v>0.270445</c:v>
                </c:pt>
                <c:pt idx="78">
                  <c:v>0.272806</c:v>
                </c:pt>
                <c:pt idx="79">
                  <c:v>0.275145</c:v>
                </c:pt>
                <c:pt idx="80">
                  <c:v>0.277462</c:v>
                </c:pt>
                <c:pt idx="81">
                  <c:v>0.279758</c:v>
                </c:pt>
                <c:pt idx="82">
                  <c:v>0.282032</c:v>
                </c:pt>
                <c:pt idx="83">
                  <c:v>0.284284</c:v>
                </c:pt>
                <c:pt idx="84">
                  <c:v>0.286515</c:v>
                </c:pt>
                <c:pt idx="85">
                  <c:v>0.288726</c:v>
                </c:pt>
                <c:pt idx="86">
                  <c:v>0.290916</c:v>
                </c:pt>
                <c:pt idx="87">
                  <c:v>0.293085</c:v>
                </c:pt>
                <c:pt idx="88">
                  <c:v>0.295234</c:v>
                </c:pt>
                <c:pt idx="89">
                  <c:v>0.297364</c:v>
                </c:pt>
                <c:pt idx="90">
                  <c:v>0.299473</c:v>
                </c:pt>
                <c:pt idx="91">
                  <c:v>0.301563</c:v>
                </c:pt>
                <c:pt idx="92">
                  <c:v>0.303634</c:v>
                </c:pt>
                <c:pt idx="93">
                  <c:v>0.305686</c:v>
                </c:pt>
                <c:pt idx="94">
                  <c:v>0.307719</c:v>
                </c:pt>
                <c:pt idx="95">
                  <c:v>0.309733</c:v>
                </c:pt>
                <c:pt idx="96">
                  <c:v>0.311729</c:v>
                </c:pt>
                <c:pt idx="97">
                  <c:v>0.313706</c:v>
                </c:pt>
                <c:pt idx="98">
                  <c:v>0.315666</c:v>
                </c:pt>
                <c:pt idx="99">
                  <c:v>0.317607</c:v>
                </c:pt>
                <c:pt idx="100">
                  <c:v>0.319532</c:v>
                </c:pt>
                <c:pt idx="101">
                  <c:v>0.321438</c:v>
                </c:pt>
                <c:pt idx="102">
                  <c:v>0.323328000000001</c:v>
                </c:pt>
                <c:pt idx="103">
                  <c:v>0.3252</c:v>
                </c:pt>
                <c:pt idx="104">
                  <c:v>0.327056</c:v>
                </c:pt>
                <c:pt idx="105">
                  <c:v>0.328895</c:v>
                </c:pt>
                <c:pt idx="106">
                  <c:v>0.330718</c:v>
                </c:pt>
                <c:pt idx="107">
                  <c:v>0.332525</c:v>
                </c:pt>
                <c:pt idx="108">
                  <c:v>0.334316000000001</c:v>
                </c:pt>
                <c:pt idx="109">
                  <c:v>0.33609</c:v>
                </c:pt>
                <c:pt idx="110">
                  <c:v>0.337850000000001</c:v>
                </c:pt>
                <c:pt idx="111">
                  <c:v>0.339593</c:v>
                </c:pt>
                <c:pt idx="112">
                  <c:v>0.341322000000001</c:v>
                </c:pt>
                <c:pt idx="113">
                  <c:v>0.343035</c:v>
                </c:pt>
                <c:pt idx="114">
                  <c:v>0.344734</c:v>
                </c:pt>
                <c:pt idx="115">
                  <c:v>0.346418</c:v>
                </c:pt>
                <c:pt idx="116">
                  <c:v>0.348087</c:v>
                </c:pt>
                <c:pt idx="117">
                  <c:v>0.349743</c:v>
                </c:pt>
                <c:pt idx="118">
                  <c:v>0.351384</c:v>
                </c:pt>
                <c:pt idx="119">
                  <c:v>0.353011</c:v>
                </c:pt>
                <c:pt idx="120">
                  <c:v>0.354624</c:v>
                </c:pt>
                <c:pt idx="121">
                  <c:v>0.356224</c:v>
                </c:pt>
                <c:pt idx="122">
                  <c:v>0.35781</c:v>
                </c:pt>
                <c:pt idx="123">
                  <c:v>0.359383</c:v>
                </c:pt>
                <c:pt idx="124">
                  <c:v>0.360943</c:v>
                </c:pt>
                <c:pt idx="125">
                  <c:v>0.362489</c:v>
                </c:pt>
                <c:pt idx="126">
                  <c:v>0.364024</c:v>
                </c:pt>
                <c:pt idx="127">
                  <c:v>0.365545</c:v>
                </c:pt>
                <c:pt idx="128">
                  <c:v>0.367054</c:v>
                </c:pt>
                <c:pt idx="129">
                  <c:v>0.368551</c:v>
                </c:pt>
                <c:pt idx="130">
                  <c:v>0.370036</c:v>
                </c:pt>
                <c:pt idx="131">
                  <c:v>0.371509</c:v>
                </c:pt>
                <c:pt idx="132">
                  <c:v>0.37297</c:v>
                </c:pt>
                <c:pt idx="133">
                  <c:v>0.37442</c:v>
                </c:pt>
                <c:pt idx="134">
                  <c:v>0.375858000000001</c:v>
                </c:pt>
                <c:pt idx="135">
                  <c:v>0.377284</c:v>
                </c:pt>
                <c:pt idx="136">
                  <c:v>0.3787</c:v>
                </c:pt>
                <c:pt idx="137">
                  <c:v>0.380104</c:v>
                </c:pt>
                <c:pt idx="138">
                  <c:v>0.381498</c:v>
                </c:pt>
                <c:pt idx="139">
                  <c:v>0.382881000000001</c:v>
                </c:pt>
                <c:pt idx="140">
                  <c:v>0.384253</c:v>
                </c:pt>
                <c:pt idx="141">
                  <c:v>0.385615</c:v>
                </c:pt>
                <c:pt idx="142">
                  <c:v>0.386967</c:v>
                </c:pt>
                <c:pt idx="143">
                  <c:v>0.388309</c:v>
                </c:pt>
                <c:pt idx="144">
                  <c:v>0.38964</c:v>
                </c:pt>
                <c:pt idx="145">
                  <c:v>0.390962</c:v>
                </c:pt>
                <c:pt idx="146">
                  <c:v>0.392274</c:v>
                </c:pt>
                <c:pt idx="147">
                  <c:v>0.393577</c:v>
                </c:pt>
                <c:pt idx="148">
                  <c:v>0.394870000000001</c:v>
                </c:pt>
                <c:pt idx="149">
                  <c:v>0.396154</c:v>
                </c:pt>
                <c:pt idx="150">
                  <c:v>0.397429000000001</c:v>
                </c:pt>
                <c:pt idx="151">
                  <c:v>0.398695</c:v>
                </c:pt>
                <c:pt idx="152">
                  <c:v>0.399952</c:v>
                </c:pt>
                <c:pt idx="153">
                  <c:v>0.4012</c:v>
                </c:pt>
                <c:pt idx="154">
                  <c:v>0.402439</c:v>
                </c:pt>
                <c:pt idx="155">
                  <c:v>0.40367</c:v>
                </c:pt>
                <c:pt idx="156">
                  <c:v>0.404893</c:v>
                </c:pt>
                <c:pt idx="157">
                  <c:v>0.406108</c:v>
                </c:pt>
                <c:pt idx="158">
                  <c:v>0.407314</c:v>
                </c:pt>
                <c:pt idx="159">
                  <c:v>0.408513</c:v>
                </c:pt>
                <c:pt idx="160">
                  <c:v>0.409703</c:v>
                </c:pt>
                <c:pt idx="161">
                  <c:v>0.410886000000001</c:v>
                </c:pt>
                <c:pt idx="162">
                  <c:v>0.412061</c:v>
                </c:pt>
                <c:pt idx="163">
                  <c:v>0.413229</c:v>
                </c:pt>
                <c:pt idx="164">
                  <c:v>0.414389</c:v>
                </c:pt>
                <c:pt idx="165">
                  <c:v>0.415542</c:v>
                </c:pt>
                <c:pt idx="166">
                  <c:v>0.416688</c:v>
                </c:pt>
                <c:pt idx="167">
                  <c:v>0.417827</c:v>
                </c:pt>
                <c:pt idx="168">
                  <c:v>0.418959</c:v>
                </c:pt>
                <c:pt idx="169">
                  <c:v>0.420085</c:v>
                </c:pt>
                <c:pt idx="170">
                  <c:v>0.421203</c:v>
                </c:pt>
                <c:pt idx="171">
                  <c:v>0.422315</c:v>
                </c:pt>
                <c:pt idx="172">
                  <c:v>0.423421</c:v>
                </c:pt>
                <c:pt idx="173">
                  <c:v>0.42452</c:v>
                </c:pt>
                <c:pt idx="174">
                  <c:v>0.425613</c:v>
                </c:pt>
                <c:pt idx="175">
                  <c:v>0.4267</c:v>
                </c:pt>
                <c:pt idx="176">
                  <c:v>0.42778</c:v>
                </c:pt>
                <c:pt idx="177">
                  <c:v>0.428855</c:v>
                </c:pt>
                <c:pt idx="178">
                  <c:v>0.429924</c:v>
                </c:pt>
                <c:pt idx="179">
                  <c:v>0.430987</c:v>
                </c:pt>
                <c:pt idx="180">
                  <c:v>0.432045</c:v>
                </c:pt>
                <c:pt idx="181">
                  <c:v>0.433097</c:v>
                </c:pt>
                <c:pt idx="182">
                  <c:v>0.434143</c:v>
                </c:pt>
                <c:pt idx="183">
                  <c:v>0.435185</c:v>
                </c:pt>
                <c:pt idx="184">
                  <c:v>0.436221</c:v>
                </c:pt>
                <c:pt idx="185">
                  <c:v>0.437251</c:v>
                </c:pt>
                <c:pt idx="186">
                  <c:v>0.438277</c:v>
                </c:pt>
                <c:pt idx="187">
                  <c:v>0.439298</c:v>
                </c:pt>
                <c:pt idx="188">
                  <c:v>0.440314</c:v>
                </c:pt>
                <c:pt idx="189">
                  <c:v>0.441325</c:v>
                </c:pt>
                <c:pt idx="190">
                  <c:v>0.442332</c:v>
                </c:pt>
                <c:pt idx="191">
                  <c:v>0.443333</c:v>
                </c:pt>
                <c:pt idx="192">
                  <c:v>0.444331</c:v>
                </c:pt>
                <c:pt idx="193">
                  <c:v>0.445324</c:v>
                </c:pt>
                <c:pt idx="194">
                  <c:v>0.446312</c:v>
                </c:pt>
                <c:pt idx="195">
                  <c:v>0.447296</c:v>
                </c:pt>
                <c:pt idx="196">
                  <c:v>0.448277</c:v>
                </c:pt>
                <c:pt idx="197">
                  <c:v>0.449253</c:v>
                </c:pt>
                <c:pt idx="198">
                  <c:v>0.450225</c:v>
                </c:pt>
                <c:pt idx="199">
                  <c:v>0.451193</c:v>
                </c:pt>
                <c:pt idx="200">
                  <c:v>0.452157</c:v>
                </c:pt>
                <c:pt idx="201">
                  <c:v>0.453117</c:v>
                </c:pt>
                <c:pt idx="202">
                  <c:v>0.454074</c:v>
                </c:pt>
                <c:pt idx="203">
                  <c:v>0.455027</c:v>
                </c:pt>
                <c:pt idx="204">
                  <c:v>0.455977</c:v>
                </c:pt>
                <c:pt idx="205">
                  <c:v>0.456923</c:v>
                </c:pt>
                <c:pt idx="206">
                  <c:v>0.457865</c:v>
                </c:pt>
                <c:pt idx="207">
                  <c:v>0.458805</c:v>
                </c:pt>
                <c:pt idx="208">
                  <c:v>0.459741</c:v>
                </c:pt>
                <c:pt idx="209">
                  <c:v>0.460674</c:v>
                </c:pt>
                <c:pt idx="210">
                  <c:v>0.461603</c:v>
                </c:pt>
                <c:pt idx="211">
                  <c:v>0.46253</c:v>
                </c:pt>
                <c:pt idx="212">
                  <c:v>0.463454</c:v>
                </c:pt>
                <c:pt idx="213">
                  <c:v>0.464375</c:v>
                </c:pt>
                <c:pt idx="214">
                  <c:v>0.465293</c:v>
                </c:pt>
                <c:pt idx="215">
                  <c:v>0.466208</c:v>
                </c:pt>
                <c:pt idx="216">
                  <c:v>0.46712</c:v>
                </c:pt>
                <c:pt idx="217">
                  <c:v>0.46803</c:v>
                </c:pt>
                <c:pt idx="218">
                  <c:v>0.468938</c:v>
                </c:pt>
                <c:pt idx="219">
                  <c:v>0.469842</c:v>
                </c:pt>
                <c:pt idx="220">
                  <c:v>0.470744</c:v>
                </c:pt>
                <c:pt idx="221">
                  <c:v>0.471644</c:v>
                </c:pt>
                <c:pt idx="222">
                  <c:v>0.472542</c:v>
                </c:pt>
                <c:pt idx="223">
                  <c:v>0.473437</c:v>
                </c:pt>
                <c:pt idx="224">
                  <c:v>0.47433</c:v>
                </c:pt>
                <c:pt idx="225">
                  <c:v>0.475221</c:v>
                </c:pt>
                <c:pt idx="226">
                  <c:v>0.47611</c:v>
                </c:pt>
                <c:pt idx="227">
                  <c:v>0.476996</c:v>
                </c:pt>
                <c:pt idx="228">
                  <c:v>0.477881</c:v>
                </c:pt>
                <c:pt idx="229">
                  <c:v>0.478763</c:v>
                </c:pt>
                <c:pt idx="230">
                  <c:v>0.479644</c:v>
                </c:pt>
                <c:pt idx="231">
                  <c:v>0.480523</c:v>
                </c:pt>
                <c:pt idx="232">
                  <c:v>0.4814</c:v>
                </c:pt>
                <c:pt idx="233">
                  <c:v>0.482276</c:v>
                </c:pt>
                <c:pt idx="234">
                  <c:v>0.483149</c:v>
                </c:pt>
                <c:pt idx="235">
                  <c:v>0.484021</c:v>
                </c:pt>
                <c:pt idx="236">
                  <c:v>0.484892</c:v>
                </c:pt>
                <c:pt idx="237">
                  <c:v>0.485761</c:v>
                </c:pt>
                <c:pt idx="238">
                  <c:v>0.486628</c:v>
                </c:pt>
                <c:pt idx="239">
                  <c:v>0.487494</c:v>
                </c:pt>
                <c:pt idx="240">
                  <c:v>0.488358</c:v>
                </c:pt>
                <c:pt idx="241">
                  <c:v>0.489221</c:v>
                </c:pt>
                <c:pt idx="242">
                  <c:v>0.490083</c:v>
                </c:pt>
                <c:pt idx="243">
                  <c:v>0.490944</c:v>
                </c:pt>
                <c:pt idx="244">
                  <c:v>0.491803</c:v>
                </c:pt>
                <c:pt idx="245">
                  <c:v>0.492661</c:v>
                </c:pt>
                <c:pt idx="246">
                  <c:v>0.493518</c:v>
                </c:pt>
                <c:pt idx="247">
                  <c:v>0.494374</c:v>
                </c:pt>
                <c:pt idx="248">
                  <c:v>0.495228</c:v>
                </c:pt>
                <c:pt idx="249">
                  <c:v>0.496082</c:v>
                </c:pt>
                <c:pt idx="250">
                  <c:v>0.496934</c:v>
                </c:pt>
                <c:pt idx="251">
                  <c:v>0.497786</c:v>
                </c:pt>
                <c:pt idx="252">
                  <c:v>0.498637</c:v>
                </c:pt>
                <c:pt idx="253">
                  <c:v>0.499487</c:v>
                </c:pt>
                <c:pt idx="254">
                  <c:v>0.500336</c:v>
                </c:pt>
                <c:pt idx="255">
                  <c:v>0.501183999999999</c:v>
                </c:pt>
                <c:pt idx="256">
                  <c:v>0.502031</c:v>
                </c:pt>
                <c:pt idx="257">
                  <c:v>0.502878</c:v>
                </c:pt>
                <c:pt idx="258">
                  <c:v>0.503724</c:v>
                </c:pt>
                <c:pt idx="259">
                  <c:v>0.504568999999999</c:v>
                </c:pt>
                <c:pt idx="260">
                  <c:v>0.505412999999999</c:v>
                </c:pt>
                <c:pt idx="261">
                  <c:v>0.506256999999999</c:v>
                </c:pt>
                <c:pt idx="262">
                  <c:v>0.5071</c:v>
                </c:pt>
                <c:pt idx="263">
                  <c:v>0.507943</c:v>
                </c:pt>
                <c:pt idx="264">
                  <c:v>0.508785</c:v>
                </c:pt>
                <c:pt idx="265">
                  <c:v>0.509627</c:v>
                </c:pt>
                <c:pt idx="266">
                  <c:v>0.510467999999999</c:v>
                </c:pt>
                <c:pt idx="267">
                  <c:v>0.511309</c:v>
                </c:pt>
                <c:pt idx="268">
                  <c:v>0.512149</c:v>
                </c:pt>
                <c:pt idx="269">
                  <c:v>0.512989</c:v>
                </c:pt>
                <c:pt idx="270">
                  <c:v>0.513829</c:v>
                </c:pt>
                <c:pt idx="271">
                  <c:v>0.514668</c:v>
                </c:pt>
                <c:pt idx="272">
                  <c:v>0.515506999999999</c:v>
                </c:pt>
                <c:pt idx="273">
                  <c:v>0.516345</c:v>
                </c:pt>
                <c:pt idx="274">
                  <c:v>0.517182999999999</c:v>
                </c:pt>
                <c:pt idx="275">
                  <c:v>0.518021</c:v>
                </c:pt>
                <c:pt idx="276">
                  <c:v>0.518859</c:v>
                </c:pt>
                <c:pt idx="277">
                  <c:v>0.519696</c:v>
                </c:pt>
                <c:pt idx="278">
                  <c:v>0.520533999999999</c:v>
                </c:pt>
                <c:pt idx="279">
                  <c:v>0.521371</c:v>
                </c:pt>
                <c:pt idx="280">
                  <c:v>0.522208</c:v>
                </c:pt>
                <c:pt idx="281">
                  <c:v>0.523045</c:v>
                </c:pt>
                <c:pt idx="282">
                  <c:v>0.523882</c:v>
                </c:pt>
                <c:pt idx="283">
                  <c:v>0.524718</c:v>
                </c:pt>
                <c:pt idx="284">
                  <c:v>0.525554999999999</c:v>
                </c:pt>
                <c:pt idx="285">
                  <c:v>0.526391</c:v>
                </c:pt>
                <c:pt idx="286">
                  <c:v>0.527228</c:v>
                </c:pt>
                <c:pt idx="287">
                  <c:v>0.528063999999999</c:v>
                </c:pt>
                <c:pt idx="288">
                  <c:v>0.528901</c:v>
                </c:pt>
                <c:pt idx="289">
                  <c:v>0.529737</c:v>
                </c:pt>
                <c:pt idx="290">
                  <c:v>0.530573999999999</c:v>
                </c:pt>
                <c:pt idx="291">
                  <c:v>0.531409999999999</c:v>
                </c:pt>
                <c:pt idx="292">
                  <c:v>0.532247</c:v>
                </c:pt>
                <c:pt idx="293">
                  <c:v>0.533082999999999</c:v>
                </c:pt>
                <c:pt idx="294">
                  <c:v>0.533919999999999</c:v>
                </c:pt>
                <c:pt idx="295">
                  <c:v>0.534757</c:v>
                </c:pt>
                <c:pt idx="296">
                  <c:v>0.535594</c:v>
                </c:pt>
                <c:pt idx="297">
                  <c:v>0.536430999999999</c:v>
                </c:pt>
                <c:pt idx="298">
                  <c:v>0.537267999999999</c:v>
                </c:pt>
                <c:pt idx="299">
                  <c:v>0.538106</c:v>
                </c:pt>
                <c:pt idx="300">
                  <c:v>0.538942999999999</c:v>
                </c:pt>
                <c:pt idx="301">
                  <c:v>0.539781</c:v>
                </c:pt>
                <c:pt idx="302">
                  <c:v>0.540619</c:v>
                </c:pt>
                <c:pt idx="303">
                  <c:v>0.541456999999999</c:v>
                </c:pt>
                <c:pt idx="304">
                  <c:v>0.542295</c:v>
                </c:pt>
                <c:pt idx="305">
                  <c:v>0.543134</c:v>
                </c:pt>
                <c:pt idx="306">
                  <c:v>0.543972</c:v>
                </c:pt>
                <c:pt idx="307">
                  <c:v>0.544811</c:v>
                </c:pt>
                <c:pt idx="308">
                  <c:v>0.545650000000001</c:v>
                </c:pt>
                <c:pt idx="309">
                  <c:v>0.54649</c:v>
                </c:pt>
                <c:pt idx="310">
                  <c:v>0.547329</c:v>
                </c:pt>
                <c:pt idx="311">
                  <c:v>0.548169</c:v>
                </c:pt>
                <c:pt idx="312">
                  <c:v>0.54901</c:v>
                </c:pt>
                <c:pt idx="313">
                  <c:v>0.54985</c:v>
                </c:pt>
                <c:pt idx="314">
                  <c:v>0.550691000000001</c:v>
                </c:pt>
                <c:pt idx="315">
                  <c:v>0.551532</c:v>
                </c:pt>
                <c:pt idx="316">
                  <c:v>0.552373</c:v>
                </c:pt>
                <c:pt idx="317">
                  <c:v>0.553215</c:v>
                </c:pt>
                <c:pt idx="318">
                  <c:v>0.554057</c:v>
                </c:pt>
                <c:pt idx="319">
                  <c:v>0.554899000000001</c:v>
                </c:pt>
                <c:pt idx="320">
                  <c:v>0.555742000000001</c:v>
                </c:pt>
                <c:pt idx="321">
                  <c:v>0.556585</c:v>
                </c:pt>
                <c:pt idx="322">
                  <c:v>0.557428</c:v>
                </c:pt>
                <c:pt idx="323">
                  <c:v>0.558272</c:v>
                </c:pt>
                <c:pt idx="324">
                  <c:v>0.559115</c:v>
                </c:pt>
                <c:pt idx="325">
                  <c:v>0.55996</c:v>
                </c:pt>
                <c:pt idx="326">
                  <c:v>0.560804</c:v>
                </c:pt>
                <c:pt idx="327">
                  <c:v>0.561649</c:v>
                </c:pt>
                <c:pt idx="328">
                  <c:v>0.562495</c:v>
                </c:pt>
                <c:pt idx="329">
                  <c:v>0.563339999999999</c:v>
                </c:pt>
                <c:pt idx="330">
                  <c:v>0.564186</c:v>
                </c:pt>
                <c:pt idx="331">
                  <c:v>0.565033</c:v>
                </c:pt>
                <c:pt idx="332">
                  <c:v>0.565879000000001</c:v>
                </c:pt>
                <c:pt idx="333">
                  <c:v>0.566727</c:v>
                </c:pt>
                <c:pt idx="334">
                  <c:v>0.567574</c:v>
                </c:pt>
                <c:pt idx="335">
                  <c:v>0.568422</c:v>
                </c:pt>
                <c:pt idx="336">
                  <c:v>0.56927</c:v>
                </c:pt>
                <c:pt idx="337">
                  <c:v>0.570119</c:v>
                </c:pt>
                <c:pt idx="338">
                  <c:v>0.570967</c:v>
                </c:pt>
                <c:pt idx="339">
                  <c:v>0.571817</c:v>
                </c:pt>
                <c:pt idx="340">
                  <c:v>0.572667</c:v>
                </c:pt>
                <c:pt idx="341">
                  <c:v>0.573516999999999</c:v>
                </c:pt>
                <c:pt idx="342">
                  <c:v>0.574366999999999</c:v>
                </c:pt>
                <c:pt idx="343">
                  <c:v>0.575218</c:v>
                </c:pt>
                <c:pt idx="344">
                  <c:v>0.576069</c:v>
                </c:pt>
                <c:pt idx="345">
                  <c:v>0.576921000000001</c:v>
                </c:pt>
                <c:pt idx="346">
                  <c:v>0.577773</c:v>
                </c:pt>
                <c:pt idx="347">
                  <c:v>0.578625</c:v>
                </c:pt>
                <c:pt idx="348">
                  <c:v>0.579478</c:v>
                </c:pt>
                <c:pt idx="349">
                  <c:v>0.580330999999999</c:v>
                </c:pt>
                <c:pt idx="350">
                  <c:v>0.581184999999999</c:v>
                </c:pt>
                <c:pt idx="351">
                  <c:v>0.582038</c:v>
                </c:pt>
                <c:pt idx="352">
                  <c:v>0.582892999999999</c:v>
                </c:pt>
                <c:pt idx="353">
                  <c:v>0.583747</c:v>
                </c:pt>
                <c:pt idx="354">
                  <c:v>0.584602</c:v>
                </c:pt>
                <c:pt idx="355">
                  <c:v>0.585457999999999</c:v>
                </c:pt>
                <c:pt idx="356">
                  <c:v>0.586312999999998</c:v>
                </c:pt>
                <c:pt idx="357">
                  <c:v>0.587169999999999</c:v>
                </c:pt>
                <c:pt idx="358">
                  <c:v>0.588026</c:v>
                </c:pt>
                <c:pt idx="359">
                  <c:v>0.588882999999999</c:v>
                </c:pt>
                <c:pt idx="360">
                  <c:v>0.58974</c:v>
                </c:pt>
                <c:pt idx="361">
                  <c:v>0.590597999999999</c:v>
                </c:pt>
                <c:pt idx="362">
                  <c:v>0.591455999999999</c:v>
                </c:pt>
                <c:pt idx="363">
                  <c:v>0.592314999999999</c:v>
                </c:pt>
                <c:pt idx="364">
                  <c:v>0.593172999999999</c:v>
                </c:pt>
                <c:pt idx="365">
                  <c:v>0.594032999999999</c:v>
                </c:pt>
                <c:pt idx="366">
                  <c:v>0.594892</c:v>
                </c:pt>
                <c:pt idx="367">
                  <c:v>0.595752</c:v>
                </c:pt>
                <c:pt idx="368">
                  <c:v>0.596612</c:v>
                </c:pt>
                <c:pt idx="369">
                  <c:v>0.597472999999999</c:v>
                </c:pt>
                <c:pt idx="370">
                  <c:v>0.598333999999999</c:v>
                </c:pt>
                <c:pt idx="371">
                  <c:v>0.599195</c:v>
                </c:pt>
                <c:pt idx="372">
                  <c:v>0.600056999999999</c:v>
                </c:pt>
                <c:pt idx="373">
                  <c:v>0.600919</c:v>
                </c:pt>
                <c:pt idx="374">
                  <c:v>0.601782</c:v>
                </c:pt>
                <c:pt idx="375">
                  <c:v>0.602645000000001</c:v>
                </c:pt>
                <c:pt idx="376">
                  <c:v>0.603508</c:v>
                </c:pt>
                <c:pt idx="377">
                  <c:v>0.604372</c:v>
                </c:pt>
                <c:pt idx="378">
                  <c:v>0.605236</c:v>
                </c:pt>
                <c:pt idx="379">
                  <c:v>0.606100000000001</c:v>
                </c:pt>
                <c:pt idx="380">
                  <c:v>0.606965</c:v>
                </c:pt>
                <c:pt idx="381">
                  <c:v>0.607830000000001</c:v>
                </c:pt>
                <c:pt idx="382">
                  <c:v>0.608695000000001</c:v>
                </c:pt>
                <c:pt idx="383">
                  <c:v>0.609561</c:v>
                </c:pt>
                <c:pt idx="384">
                  <c:v>0.610427</c:v>
                </c:pt>
                <c:pt idx="385">
                  <c:v>0.611294000000001</c:v>
                </c:pt>
                <c:pt idx="386">
                  <c:v>0.612161</c:v>
                </c:pt>
                <c:pt idx="387">
                  <c:v>0.613028000000001</c:v>
                </c:pt>
                <c:pt idx="388">
                  <c:v>0.613896000000001</c:v>
                </c:pt>
                <c:pt idx="389">
                  <c:v>0.614764</c:v>
                </c:pt>
                <c:pt idx="390">
                  <c:v>0.615632000000001</c:v>
                </c:pt>
                <c:pt idx="391">
                  <c:v>0.616501</c:v>
                </c:pt>
                <c:pt idx="392">
                  <c:v>0.617371000000001</c:v>
                </c:pt>
                <c:pt idx="393">
                  <c:v>0.618240000000001</c:v>
                </c:pt>
                <c:pt idx="394">
                  <c:v>0.61911</c:v>
                </c:pt>
                <c:pt idx="395">
                  <c:v>0.619981000000001</c:v>
                </c:pt>
                <c:pt idx="396">
                  <c:v>0.620851000000001</c:v>
                </c:pt>
                <c:pt idx="397">
                  <c:v>0.621722000000001</c:v>
                </c:pt>
                <c:pt idx="398">
                  <c:v>0.622594</c:v>
                </c:pt>
                <c:pt idx="399">
                  <c:v>0.623466</c:v>
                </c:pt>
                <c:pt idx="400">
                  <c:v>0.624337999999999</c:v>
                </c:pt>
                <c:pt idx="401">
                  <c:v>0.625211</c:v>
                </c:pt>
                <c:pt idx="402">
                  <c:v>0.626084</c:v>
                </c:pt>
                <c:pt idx="403">
                  <c:v>0.626958000000001</c:v>
                </c:pt>
                <c:pt idx="404">
                  <c:v>0.627832</c:v>
                </c:pt>
                <c:pt idx="405">
                  <c:v>0.628706000000001</c:v>
                </c:pt>
                <c:pt idx="406">
                  <c:v>0.629580999999999</c:v>
                </c:pt>
                <c:pt idx="407">
                  <c:v>0.630457</c:v>
                </c:pt>
                <c:pt idx="408">
                  <c:v>0.631332</c:v>
                </c:pt>
                <c:pt idx="409">
                  <c:v>0.632208</c:v>
                </c:pt>
                <c:pt idx="410">
                  <c:v>0.633085000000001</c:v>
                </c:pt>
                <c:pt idx="411">
                  <c:v>0.633962</c:v>
                </c:pt>
                <c:pt idx="412">
                  <c:v>0.634840000000001</c:v>
                </c:pt>
                <c:pt idx="413">
                  <c:v>0.635718000000001</c:v>
                </c:pt>
                <c:pt idx="414">
                  <c:v>0.636596</c:v>
                </c:pt>
                <c:pt idx="415">
                  <c:v>0.637475000000001</c:v>
                </c:pt>
                <c:pt idx="416">
                  <c:v>0.638354</c:v>
                </c:pt>
                <c:pt idx="417">
                  <c:v>0.639234</c:v>
                </c:pt>
                <c:pt idx="418">
                  <c:v>0.640115</c:v>
                </c:pt>
                <c:pt idx="419">
                  <c:v>0.640996000000001</c:v>
                </c:pt>
                <c:pt idx="420">
                  <c:v>0.641877000000001</c:v>
                </c:pt>
                <c:pt idx="421">
                  <c:v>0.642759000000001</c:v>
                </c:pt>
                <c:pt idx="422">
                  <c:v>0.643642000000001</c:v>
                </c:pt>
                <c:pt idx="423">
                  <c:v>0.644525000000001</c:v>
                </c:pt>
                <c:pt idx="424">
                  <c:v>0.645409000000001</c:v>
                </c:pt>
                <c:pt idx="425">
                  <c:v>0.646293000000001</c:v>
                </c:pt>
                <c:pt idx="426">
                  <c:v>0.647178000000001</c:v>
                </c:pt>
                <c:pt idx="427">
                  <c:v>0.648062999999999</c:v>
                </c:pt>
                <c:pt idx="428">
                  <c:v>0.648949000000001</c:v>
                </c:pt>
                <c:pt idx="429">
                  <c:v>0.649836000000001</c:v>
                </c:pt>
                <c:pt idx="430">
                  <c:v>0.650723000000001</c:v>
                </c:pt>
                <c:pt idx="431">
                  <c:v>0.651611000000001</c:v>
                </c:pt>
                <c:pt idx="432">
                  <c:v>0.652499000000001</c:v>
                </c:pt>
                <c:pt idx="433">
                  <c:v>0.653389000000001</c:v>
                </c:pt>
                <c:pt idx="434">
                  <c:v>0.654278000000001</c:v>
                </c:pt>
                <c:pt idx="435">
                  <c:v>0.655169000000001</c:v>
                </c:pt>
                <c:pt idx="436">
                  <c:v>0.656060000000001</c:v>
                </c:pt>
                <c:pt idx="437">
                  <c:v>0.656952000000001</c:v>
                </c:pt>
                <c:pt idx="438">
                  <c:v>0.657845000000002</c:v>
                </c:pt>
                <c:pt idx="439">
                  <c:v>0.658739000000001</c:v>
                </c:pt>
                <c:pt idx="440">
                  <c:v>0.659633000000001</c:v>
                </c:pt>
                <c:pt idx="441">
                  <c:v>0.660528000000001</c:v>
                </c:pt>
                <c:pt idx="442">
                  <c:v>0.661424000000001</c:v>
                </c:pt>
                <c:pt idx="443">
                  <c:v>0.662321000000001</c:v>
                </c:pt>
                <c:pt idx="444">
                  <c:v>0.663218</c:v>
                </c:pt>
                <c:pt idx="445">
                  <c:v>0.664117</c:v>
                </c:pt>
                <c:pt idx="446">
                  <c:v>0.665016</c:v>
                </c:pt>
                <c:pt idx="447">
                  <c:v>0.665916</c:v>
                </c:pt>
                <c:pt idx="448">
                  <c:v>0.666818000000001</c:v>
                </c:pt>
                <c:pt idx="449">
                  <c:v>0.667720000000001</c:v>
                </c:pt>
                <c:pt idx="450">
                  <c:v>0.668623000000001</c:v>
                </c:pt>
                <c:pt idx="451">
                  <c:v>0.669527</c:v>
                </c:pt>
                <c:pt idx="452">
                  <c:v>0.670432</c:v>
                </c:pt>
                <c:pt idx="453">
                  <c:v>0.671338</c:v>
                </c:pt>
                <c:pt idx="454">
                  <c:v>0.672245000000001</c:v>
                </c:pt>
                <c:pt idx="455">
                  <c:v>0.673153000000001</c:v>
                </c:pt>
                <c:pt idx="456">
                  <c:v>0.674063</c:v>
                </c:pt>
                <c:pt idx="457">
                  <c:v>0.674973000000001</c:v>
                </c:pt>
                <c:pt idx="458">
                  <c:v>0.675885000000001</c:v>
                </c:pt>
                <c:pt idx="459">
                  <c:v>0.676798000000001</c:v>
                </c:pt>
                <c:pt idx="460">
                  <c:v>0.677712000000001</c:v>
                </c:pt>
                <c:pt idx="461">
                  <c:v>0.678627000000001</c:v>
                </c:pt>
                <c:pt idx="462">
                  <c:v>0.679544000000001</c:v>
                </c:pt>
                <c:pt idx="463">
                  <c:v>0.680460999999999</c:v>
                </c:pt>
                <c:pt idx="464">
                  <c:v>0.681381</c:v>
                </c:pt>
                <c:pt idx="465">
                  <c:v>0.682301</c:v>
                </c:pt>
                <c:pt idx="466">
                  <c:v>0.683223</c:v>
                </c:pt>
                <c:pt idx="467">
                  <c:v>0.684146</c:v>
                </c:pt>
                <c:pt idx="468">
                  <c:v>0.685071</c:v>
                </c:pt>
                <c:pt idx="469">
                  <c:v>0.685997</c:v>
                </c:pt>
                <c:pt idx="470">
                  <c:v>0.686925000000001</c:v>
                </c:pt>
                <c:pt idx="471">
                  <c:v>0.687854</c:v>
                </c:pt>
                <c:pt idx="472">
                  <c:v>0.688785</c:v>
                </c:pt>
                <c:pt idx="473">
                  <c:v>0.689718</c:v>
                </c:pt>
                <c:pt idx="474">
                  <c:v>0.690652</c:v>
                </c:pt>
                <c:pt idx="475">
                  <c:v>0.691587999999999</c:v>
                </c:pt>
                <c:pt idx="476">
                  <c:v>0.692524999999999</c:v>
                </c:pt>
                <c:pt idx="477">
                  <c:v>0.693465</c:v>
                </c:pt>
                <c:pt idx="478">
                  <c:v>0.694406</c:v>
                </c:pt>
                <c:pt idx="479">
                  <c:v>0.695349</c:v>
                </c:pt>
                <c:pt idx="480">
                  <c:v>0.696294</c:v>
                </c:pt>
                <c:pt idx="481">
                  <c:v>0.69724</c:v>
                </c:pt>
                <c:pt idx="482">
                  <c:v>0.698189</c:v>
                </c:pt>
                <c:pt idx="483">
                  <c:v>0.69914</c:v>
                </c:pt>
                <c:pt idx="484">
                  <c:v>0.700092</c:v>
                </c:pt>
                <c:pt idx="485">
                  <c:v>0.701047</c:v>
                </c:pt>
                <c:pt idx="486">
                  <c:v>0.702004</c:v>
                </c:pt>
                <c:pt idx="487">
                  <c:v>0.702963</c:v>
                </c:pt>
                <c:pt idx="488">
                  <c:v>0.703925000000001</c:v>
                </c:pt>
                <c:pt idx="489">
                  <c:v>0.704888</c:v>
                </c:pt>
                <c:pt idx="490">
                  <c:v>0.705854</c:v>
                </c:pt>
                <c:pt idx="491">
                  <c:v>0.706823</c:v>
                </c:pt>
                <c:pt idx="492">
                  <c:v>0.707793000000001</c:v>
                </c:pt>
                <c:pt idx="493">
                  <c:v>0.708766</c:v>
                </c:pt>
                <c:pt idx="494">
                  <c:v>0.709742000000001</c:v>
                </c:pt>
                <c:pt idx="495">
                  <c:v>0.710720000000001</c:v>
                </c:pt>
                <c:pt idx="496">
                  <c:v>0.711701000000001</c:v>
                </c:pt>
                <c:pt idx="497">
                  <c:v>0.712685000000001</c:v>
                </c:pt>
                <c:pt idx="498">
                  <c:v>0.713671000000001</c:v>
                </c:pt>
                <c:pt idx="499">
                  <c:v>0.714660000000001</c:v>
                </c:pt>
                <c:pt idx="500">
                  <c:v>0.715652</c:v>
                </c:pt>
                <c:pt idx="501">
                  <c:v>0.716646000000001</c:v>
                </c:pt>
                <c:pt idx="502">
                  <c:v>0.717644</c:v>
                </c:pt>
                <c:pt idx="503">
                  <c:v>0.718644</c:v>
                </c:pt>
                <c:pt idx="504">
                  <c:v>0.719648</c:v>
                </c:pt>
                <c:pt idx="505">
                  <c:v>0.720655000000001</c:v>
                </c:pt>
                <c:pt idx="506">
                  <c:v>0.721665000000001</c:v>
                </c:pt>
                <c:pt idx="507">
                  <c:v>0.722678000000001</c:v>
                </c:pt>
                <c:pt idx="508">
                  <c:v>0.723694</c:v>
                </c:pt>
                <c:pt idx="509">
                  <c:v>0.724714</c:v>
                </c:pt>
                <c:pt idx="510">
                  <c:v>0.725737</c:v>
                </c:pt>
                <c:pt idx="511">
                  <c:v>0.726764</c:v>
                </c:pt>
                <c:pt idx="512">
                  <c:v>0.727794000000001</c:v>
                </c:pt>
                <c:pt idx="513">
                  <c:v>0.728827000000001</c:v>
                </c:pt>
                <c:pt idx="514">
                  <c:v>0.729865</c:v>
                </c:pt>
                <c:pt idx="515">
                  <c:v>0.730906</c:v>
                </c:pt>
                <c:pt idx="516">
                  <c:v>0.731951000000001</c:v>
                </c:pt>
                <c:pt idx="517">
                  <c:v>0.733000000000001</c:v>
                </c:pt>
                <c:pt idx="518">
                  <c:v>0.734053</c:v>
                </c:pt>
                <c:pt idx="519">
                  <c:v>0.73511</c:v>
                </c:pt>
                <c:pt idx="520">
                  <c:v>0.73617</c:v>
                </c:pt>
                <c:pt idx="521">
                  <c:v>0.737236</c:v>
                </c:pt>
                <c:pt idx="522">
                  <c:v>0.738305</c:v>
                </c:pt>
                <c:pt idx="523">
                  <c:v>0.739378</c:v>
                </c:pt>
                <c:pt idx="524">
                  <c:v>0.740456</c:v>
                </c:pt>
                <c:pt idx="525">
                  <c:v>0.741538999999999</c:v>
                </c:pt>
                <c:pt idx="526">
                  <c:v>0.742626000000001</c:v>
                </c:pt>
                <c:pt idx="527">
                  <c:v>0.743717</c:v>
                </c:pt>
                <c:pt idx="528">
                  <c:v>0.744814</c:v>
                </c:pt>
                <c:pt idx="529">
                  <c:v>0.745915</c:v>
                </c:pt>
                <c:pt idx="530">
                  <c:v>0.747021000000001</c:v>
                </c:pt>
                <c:pt idx="531">
                  <c:v>0.748132</c:v>
                </c:pt>
                <c:pt idx="532">
                  <c:v>0.749248000000001</c:v>
                </c:pt>
                <c:pt idx="533">
                  <c:v>0.750368999999999</c:v>
                </c:pt>
                <c:pt idx="534">
                  <c:v>0.751495000000001</c:v>
                </c:pt>
                <c:pt idx="535">
                  <c:v>0.752626000000001</c:v>
                </c:pt>
                <c:pt idx="536">
                  <c:v>0.753763</c:v>
                </c:pt>
                <c:pt idx="537">
                  <c:v>0.754906000000001</c:v>
                </c:pt>
                <c:pt idx="538">
                  <c:v>0.756053</c:v>
                </c:pt>
                <c:pt idx="539">
                  <c:v>0.757207</c:v>
                </c:pt>
                <c:pt idx="540">
                  <c:v>0.758366</c:v>
                </c:pt>
                <c:pt idx="541">
                  <c:v>0.759531</c:v>
                </c:pt>
                <c:pt idx="542">
                  <c:v>0.760702000000001</c:v>
                </c:pt>
                <c:pt idx="543">
                  <c:v>0.761879000000001</c:v>
                </c:pt>
                <c:pt idx="544">
                  <c:v>0.763062</c:v>
                </c:pt>
                <c:pt idx="545">
                  <c:v>0.764251000000001</c:v>
                </c:pt>
                <c:pt idx="546">
                  <c:v>0.765447</c:v>
                </c:pt>
                <c:pt idx="547">
                  <c:v>0.766649000000002</c:v>
                </c:pt>
                <c:pt idx="548">
                  <c:v>0.767857000000001</c:v>
                </c:pt>
                <c:pt idx="549">
                  <c:v>0.769073000000001</c:v>
                </c:pt>
                <c:pt idx="550">
                  <c:v>0.770294000000001</c:v>
                </c:pt>
                <c:pt idx="551">
                  <c:v>0.771523</c:v>
                </c:pt>
                <c:pt idx="552">
                  <c:v>0.772758</c:v>
                </c:pt>
                <c:pt idx="553">
                  <c:v>0.774001000000001</c:v>
                </c:pt>
                <c:pt idx="554">
                  <c:v>0.775251000000001</c:v>
                </c:pt>
                <c:pt idx="555">
                  <c:v>0.776506999999999</c:v>
                </c:pt>
                <c:pt idx="556">
                  <c:v>0.777772000000001</c:v>
                </c:pt>
                <c:pt idx="557">
                  <c:v>0.779043000000001</c:v>
                </c:pt>
                <c:pt idx="558">
                  <c:v>0.780322999999999</c:v>
                </c:pt>
                <c:pt idx="559">
                  <c:v>0.781609000000001</c:v>
                </c:pt>
                <c:pt idx="560">
                  <c:v>0.782904</c:v>
                </c:pt>
                <c:pt idx="561">
                  <c:v>0.784206999999999</c:v>
                </c:pt>
                <c:pt idx="562">
                  <c:v>0.785516999999999</c:v>
                </c:pt>
                <c:pt idx="563">
                  <c:v>0.786836</c:v>
                </c:pt>
                <c:pt idx="564">
                  <c:v>0.788162999999999</c:v>
                </c:pt>
                <c:pt idx="565">
                  <c:v>0.789498999999999</c:v>
                </c:pt>
                <c:pt idx="566">
                  <c:v>0.790842</c:v>
                </c:pt>
                <c:pt idx="567">
                  <c:v>0.792195</c:v>
                </c:pt>
                <c:pt idx="568">
                  <c:v>0.793555999999999</c:v>
                </c:pt>
                <c:pt idx="569">
                  <c:v>0.794926</c:v>
                </c:pt>
                <c:pt idx="570">
                  <c:v>0.796305</c:v>
                </c:pt>
                <c:pt idx="571">
                  <c:v>0.797694000000001</c:v>
                </c:pt>
                <c:pt idx="572">
                  <c:v>0.799091000000001</c:v>
                </c:pt>
                <c:pt idx="573">
                  <c:v>0.800498</c:v>
                </c:pt>
                <c:pt idx="574">
                  <c:v>0.801914</c:v>
                </c:pt>
                <c:pt idx="575">
                  <c:v>0.80334</c:v>
                </c:pt>
                <c:pt idx="576">
                  <c:v>0.804776</c:v>
                </c:pt>
                <c:pt idx="577">
                  <c:v>0.806222</c:v>
                </c:pt>
                <c:pt idx="578">
                  <c:v>0.807677</c:v>
                </c:pt>
                <c:pt idx="579">
                  <c:v>0.809142999999999</c:v>
                </c:pt>
                <c:pt idx="580">
                  <c:v>0.810619</c:v>
                </c:pt>
                <c:pt idx="581">
                  <c:v>0.812106</c:v>
                </c:pt>
                <c:pt idx="582">
                  <c:v>0.813603</c:v>
                </c:pt>
                <c:pt idx="583">
                  <c:v>0.815111</c:v>
                </c:pt>
                <c:pt idx="584">
                  <c:v>0.816630000000001</c:v>
                </c:pt>
                <c:pt idx="585">
                  <c:v>0.81816</c:v>
                </c:pt>
                <c:pt idx="586">
                  <c:v>0.819701000000001</c:v>
                </c:pt>
                <c:pt idx="587">
                  <c:v>0.821254</c:v>
                </c:pt>
                <c:pt idx="588">
                  <c:v>0.822817</c:v>
                </c:pt>
                <c:pt idx="589">
                  <c:v>0.824393</c:v>
                </c:pt>
                <c:pt idx="590">
                  <c:v>0.82598</c:v>
                </c:pt>
                <c:pt idx="591">
                  <c:v>0.827578999999999</c:v>
                </c:pt>
                <c:pt idx="592">
                  <c:v>0.829191000000001</c:v>
                </c:pt>
                <c:pt idx="593">
                  <c:v>0.830814</c:v>
                </c:pt>
                <c:pt idx="594">
                  <c:v>0.83245</c:v>
                </c:pt>
                <c:pt idx="595">
                  <c:v>0.834098000000001</c:v>
                </c:pt>
                <c:pt idx="596">
                  <c:v>0.83576</c:v>
                </c:pt>
                <c:pt idx="597">
                  <c:v>0.837434</c:v>
                </c:pt>
                <c:pt idx="598">
                  <c:v>0.839121000000001</c:v>
                </c:pt>
                <c:pt idx="599">
                  <c:v>0.840821000000001</c:v>
                </c:pt>
                <c:pt idx="600">
                  <c:v>0.842534</c:v>
                </c:pt>
                <c:pt idx="601">
                  <c:v>0.844262</c:v>
                </c:pt>
                <c:pt idx="602">
                  <c:v>0.846002</c:v>
                </c:pt>
                <c:pt idx="603">
                  <c:v>0.847757</c:v>
                </c:pt>
                <c:pt idx="604">
                  <c:v>0.849526</c:v>
                </c:pt>
                <c:pt idx="605">
                  <c:v>0.851309</c:v>
                </c:pt>
                <c:pt idx="606">
                  <c:v>0.853106</c:v>
                </c:pt>
                <c:pt idx="607">
                  <c:v>0.854918</c:v>
                </c:pt>
                <c:pt idx="608">
                  <c:v>0.856745000000001</c:v>
                </c:pt>
                <c:pt idx="609">
                  <c:v>0.858586</c:v>
                </c:pt>
                <c:pt idx="610">
                  <c:v>0.860443</c:v>
                </c:pt>
                <c:pt idx="611">
                  <c:v>0.862315</c:v>
                </c:pt>
                <c:pt idx="612">
                  <c:v>0.864202</c:v>
                </c:pt>
                <c:pt idx="613">
                  <c:v>0.866105000000001</c:v>
                </c:pt>
                <c:pt idx="614">
                  <c:v>0.868024000000001</c:v>
                </c:pt>
                <c:pt idx="615">
                  <c:v>0.869958000000001</c:v>
                </c:pt>
                <c:pt idx="616">
                  <c:v>0.871909000000001</c:v>
                </c:pt>
                <c:pt idx="617">
                  <c:v>0.873877000000001</c:v>
                </c:pt>
                <c:pt idx="618">
                  <c:v>0.875861000000001</c:v>
                </c:pt>
                <c:pt idx="619">
                  <c:v>0.877861000000001</c:v>
                </c:pt>
                <c:pt idx="620">
                  <c:v>0.879879000000001</c:v>
                </c:pt>
                <c:pt idx="621">
                  <c:v>0.881913999999999</c:v>
                </c:pt>
                <c:pt idx="622">
                  <c:v>0.883966</c:v>
                </c:pt>
                <c:pt idx="623">
                  <c:v>0.886036</c:v>
                </c:pt>
                <c:pt idx="624">
                  <c:v>0.888124</c:v>
                </c:pt>
                <c:pt idx="625">
                  <c:v>0.890229</c:v>
                </c:pt>
                <c:pt idx="626">
                  <c:v>0.892352999999999</c:v>
                </c:pt>
                <c:pt idx="627">
                  <c:v>0.894495</c:v>
                </c:pt>
                <c:pt idx="628">
                  <c:v>0.896655</c:v>
                </c:pt>
                <c:pt idx="629">
                  <c:v>0.898835</c:v>
                </c:pt>
                <c:pt idx="630">
                  <c:v>0.901032999999999</c:v>
                </c:pt>
                <c:pt idx="631">
                  <c:v>0.903251</c:v>
                </c:pt>
                <c:pt idx="632">
                  <c:v>0.905487999999999</c:v>
                </c:pt>
                <c:pt idx="633">
                  <c:v>0.907745000000001</c:v>
                </c:pt>
                <c:pt idx="634">
                  <c:v>0.910021</c:v>
                </c:pt>
                <c:pt idx="635">
                  <c:v>0.912317999999999</c:v>
                </c:pt>
                <c:pt idx="636">
                  <c:v>0.914635</c:v>
                </c:pt>
                <c:pt idx="637">
                  <c:v>0.916972</c:v>
                </c:pt>
                <c:pt idx="638">
                  <c:v>0.91933</c:v>
                </c:pt>
                <c:pt idx="639">
                  <c:v>0.921709000000001</c:v>
                </c:pt>
                <c:pt idx="640">
                  <c:v>0.924109</c:v>
                </c:pt>
                <c:pt idx="641">
                  <c:v>0.926530999999999</c:v>
                </c:pt>
                <c:pt idx="642">
                  <c:v>0.928975000000001</c:v>
                </c:pt>
                <c:pt idx="643">
                  <c:v>0.93144</c:v>
                </c:pt>
                <c:pt idx="644">
                  <c:v>0.933926999999999</c:v>
                </c:pt>
                <c:pt idx="645">
                  <c:v>0.936436999999999</c:v>
                </c:pt>
                <c:pt idx="646">
                  <c:v>0.938969</c:v>
                </c:pt>
                <c:pt idx="647">
                  <c:v>0.941524</c:v>
                </c:pt>
                <c:pt idx="648">
                  <c:v>0.944102</c:v>
                </c:pt>
                <c:pt idx="649">
                  <c:v>0.946703</c:v>
                </c:pt>
                <c:pt idx="650">
                  <c:v>0.949327999999999</c:v>
                </c:pt>
                <c:pt idx="651">
                  <c:v>0.951977</c:v>
                </c:pt>
                <c:pt idx="652">
                  <c:v>0.954650000000001</c:v>
                </c:pt>
                <c:pt idx="653">
                  <c:v>0.957346999999999</c:v>
                </c:pt>
                <c:pt idx="654">
                  <c:v>0.960068</c:v>
                </c:pt>
                <c:pt idx="655">
                  <c:v>0.962813999999999</c:v>
                </c:pt>
                <c:pt idx="656">
                  <c:v>0.965586</c:v>
                </c:pt>
                <c:pt idx="657">
                  <c:v>0.968382</c:v>
                </c:pt>
                <c:pt idx="658">
                  <c:v>0.971204</c:v>
                </c:pt>
                <c:pt idx="659">
                  <c:v>0.974052</c:v>
                </c:pt>
                <c:pt idx="660">
                  <c:v>0.976926</c:v>
                </c:pt>
                <c:pt idx="661">
                  <c:v>0.979827000000001</c:v>
                </c:pt>
                <c:pt idx="662">
                  <c:v>0.982754</c:v>
                </c:pt>
                <c:pt idx="663">
                  <c:v>0.985707</c:v>
                </c:pt>
                <c:pt idx="664">
                  <c:v>0.988688</c:v>
                </c:pt>
                <c:pt idx="665">
                  <c:v>0.991696</c:v>
                </c:pt>
                <c:pt idx="666">
                  <c:v>0.994731999999999</c:v>
                </c:pt>
                <c:pt idx="667">
                  <c:v>0.998794</c:v>
                </c:pt>
                <c:pt idx="668">
                  <c:v>1.00366</c:v>
                </c:pt>
                <c:pt idx="669">
                  <c:v>1.00845</c:v>
                </c:pt>
                <c:pt idx="670">
                  <c:v>1.013169999999998</c:v>
                </c:pt>
                <c:pt idx="671">
                  <c:v>1.017819999999998</c:v>
                </c:pt>
                <c:pt idx="672">
                  <c:v>1.0224</c:v>
                </c:pt>
                <c:pt idx="673">
                  <c:v>1.02692</c:v>
                </c:pt>
                <c:pt idx="674">
                  <c:v>1.03136</c:v>
                </c:pt>
                <c:pt idx="675">
                  <c:v>1.035739999999999</c:v>
                </c:pt>
                <c:pt idx="676">
                  <c:v>1.04006</c:v>
                </c:pt>
                <c:pt idx="677">
                  <c:v>1.04431</c:v>
                </c:pt>
                <c:pt idx="678">
                  <c:v>1.04849</c:v>
                </c:pt>
                <c:pt idx="679">
                  <c:v>1.05261</c:v>
                </c:pt>
                <c:pt idx="680">
                  <c:v>1.05667</c:v>
                </c:pt>
                <c:pt idx="681">
                  <c:v>1.06067</c:v>
                </c:pt>
                <c:pt idx="682">
                  <c:v>1.0646</c:v>
                </c:pt>
                <c:pt idx="683">
                  <c:v>1.06847</c:v>
                </c:pt>
                <c:pt idx="684">
                  <c:v>1.07228</c:v>
                </c:pt>
                <c:pt idx="685">
                  <c:v>1.07604</c:v>
                </c:pt>
                <c:pt idx="686">
                  <c:v>1.079729999999998</c:v>
                </c:pt>
                <c:pt idx="687">
                  <c:v>1.083369999999998</c:v>
                </c:pt>
                <c:pt idx="688">
                  <c:v>1.08695</c:v>
                </c:pt>
                <c:pt idx="689">
                  <c:v>1.09047</c:v>
                </c:pt>
                <c:pt idx="690">
                  <c:v>1.093939999999998</c:v>
                </c:pt>
                <c:pt idx="691">
                  <c:v>1.09735</c:v>
                </c:pt>
                <c:pt idx="692">
                  <c:v>1.1007</c:v>
                </c:pt>
                <c:pt idx="693">
                  <c:v>1.10401</c:v>
                </c:pt>
                <c:pt idx="694">
                  <c:v>1.10725</c:v>
                </c:pt>
                <c:pt idx="695">
                  <c:v>1.11045</c:v>
                </c:pt>
                <c:pt idx="696">
                  <c:v>1.113599999999998</c:v>
                </c:pt>
                <c:pt idx="697">
                  <c:v>1.11669</c:v>
                </c:pt>
                <c:pt idx="698">
                  <c:v>1.119729999999998</c:v>
                </c:pt>
                <c:pt idx="699">
                  <c:v>1.12272</c:v>
                </c:pt>
                <c:pt idx="700">
                  <c:v>1.12566</c:v>
                </c:pt>
                <c:pt idx="701">
                  <c:v>1.12856</c:v>
                </c:pt>
                <c:pt idx="702">
                  <c:v>1.1314</c:v>
                </c:pt>
                <c:pt idx="703">
                  <c:v>1.1342</c:v>
                </c:pt>
                <c:pt idx="704">
                  <c:v>1.13695</c:v>
                </c:pt>
                <c:pt idx="705">
                  <c:v>1.13966</c:v>
                </c:pt>
                <c:pt idx="706">
                  <c:v>1.14232</c:v>
                </c:pt>
                <c:pt idx="707">
                  <c:v>1.14493</c:v>
                </c:pt>
                <c:pt idx="708">
                  <c:v>1.1475</c:v>
                </c:pt>
                <c:pt idx="709">
                  <c:v>1.15002</c:v>
                </c:pt>
                <c:pt idx="710">
                  <c:v>1.15251</c:v>
                </c:pt>
                <c:pt idx="711">
                  <c:v>1.15495</c:v>
                </c:pt>
                <c:pt idx="712">
                  <c:v>1.15734</c:v>
                </c:pt>
                <c:pt idx="713">
                  <c:v>1.1597</c:v>
                </c:pt>
                <c:pt idx="714">
                  <c:v>1.162010000000002</c:v>
                </c:pt>
                <c:pt idx="715">
                  <c:v>1.16429</c:v>
                </c:pt>
                <c:pt idx="716">
                  <c:v>1.16652</c:v>
                </c:pt>
                <c:pt idx="717">
                  <c:v>1.16871</c:v>
                </c:pt>
                <c:pt idx="718">
                  <c:v>1.17087</c:v>
                </c:pt>
                <c:pt idx="719">
                  <c:v>1.17299</c:v>
                </c:pt>
                <c:pt idx="720">
                  <c:v>1.17507</c:v>
                </c:pt>
                <c:pt idx="721">
                  <c:v>1.17711</c:v>
                </c:pt>
                <c:pt idx="722">
                  <c:v>1.17912</c:v>
                </c:pt>
                <c:pt idx="723">
                  <c:v>1.18109</c:v>
                </c:pt>
                <c:pt idx="724">
                  <c:v>1.18302</c:v>
                </c:pt>
                <c:pt idx="725">
                  <c:v>1.18492</c:v>
                </c:pt>
                <c:pt idx="726">
                  <c:v>1.18678</c:v>
                </c:pt>
                <c:pt idx="727">
                  <c:v>1.18862</c:v>
                </c:pt>
                <c:pt idx="728">
                  <c:v>1.190410000000001</c:v>
                </c:pt>
                <c:pt idx="729">
                  <c:v>1.192180000000002</c:v>
                </c:pt>
                <c:pt idx="730">
                  <c:v>1.19391</c:v>
                </c:pt>
                <c:pt idx="731">
                  <c:v>1.19561</c:v>
                </c:pt>
                <c:pt idx="732">
                  <c:v>1.19728</c:v>
                </c:pt>
                <c:pt idx="733">
                  <c:v>1.19891</c:v>
                </c:pt>
                <c:pt idx="734">
                  <c:v>1.20052</c:v>
                </c:pt>
                <c:pt idx="735">
                  <c:v>1.202099999999998</c:v>
                </c:pt>
                <c:pt idx="736">
                  <c:v>1.203649999999999</c:v>
                </c:pt>
                <c:pt idx="737">
                  <c:v>1.20516</c:v>
                </c:pt>
                <c:pt idx="738">
                  <c:v>1.20665</c:v>
                </c:pt>
                <c:pt idx="739">
                  <c:v>1.20812</c:v>
                </c:pt>
                <c:pt idx="740">
                  <c:v>1.209549999999998</c:v>
                </c:pt>
                <c:pt idx="741">
                  <c:v>1.21096</c:v>
                </c:pt>
                <c:pt idx="742">
                  <c:v>1.21234</c:v>
                </c:pt>
                <c:pt idx="743">
                  <c:v>1.213689999999998</c:v>
                </c:pt>
                <c:pt idx="744">
                  <c:v>1.21502</c:v>
                </c:pt>
                <c:pt idx="745">
                  <c:v>1.21632</c:v>
                </c:pt>
                <c:pt idx="746">
                  <c:v>1.217599999999998</c:v>
                </c:pt>
                <c:pt idx="747">
                  <c:v>1.21885</c:v>
                </c:pt>
                <c:pt idx="748">
                  <c:v>1.22008</c:v>
                </c:pt>
                <c:pt idx="749">
                  <c:v>1.22129</c:v>
                </c:pt>
                <c:pt idx="750">
                  <c:v>1.222469999999998</c:v>
                </c:pt>
                <c:pt idx="751">
                  <c:v>1.223629999999998</c:v>
                </c:pt>
                <c:pt idx="752">
                  <c:v>1.224769999999998</c:v>
                </c:pt>
                <c:pt idx="753">
                  <c:v>1.225879999999998</c:v>
                </c:pt>
                <c:pt idx="754">
                  <c:v>1.226969999999998</c:v>
                </c:pt>
                <c:pt idx="755">
                  <c:v>1.22805</c:v>
                </c:pt>
                <c:pt idx="756">
                  <c:v>1.229099999999998</c:v>
                </c:pt>
                <c:pt idx="757">
                  <c:v>1.230129999999998</c:v>
                </c:pt>
                <c:pt idx="758">
                  <c:v>1.231139999999998</c:v>
                </c:pt>
                <c:pt idx="759">
                  <c:v>1.232129999999998</c:v>
                </c:pt>
                <c:pt idx="760">
                  <c:v>1.233109999999998</c:v>
                </c:pt>
                <c:pt idx="761">
                  <c:v>1.23406</c:v>
                </c:pt>
                <c:pt idx="762">
                  <c:v>1.23499</c:v>
                </c:pt>
                <c:pt idx="763">
                  <c:v>1.235909999999998</c:v>
                </c:pt>
                <c:pt idx="764">
                  <c:v>1.23681</c:v>
                </c:pt>
                <c:pt idx="765">
                  <c:v>1.237689999999998</c:v>
                </c:pt>
                <c:pt idx="766">
                  <c:v>1.23856</c:v>
                </c:pt>
                <c:pt idx="767">
                  <c:v>1.239409999999998</c:v>
                </c:pt>
                <c:pt idx="768">
                  <c:v>1.24024</c:v>
                </c:pt>
                <c:pt idx="769">
                  <c:v>1.24106</c:v>
                </c:pt>
                <c:pt idx="770">
                  <c:v>1.241859999999998</c:v>
                </c:pt>
                <c:pt idx="771">
                  <c:v>1.24265</c:v>
                </c:pt>
                <c:pt idx="772">
                  <c:v>1.243419999999998</c:v>
                </c:pt>
                <c:pt idx="773">
                  <c:v>1.24418</c:v>
                </c:pt>
                <c:pt idx="774">
                  <c:v>1.24492</c:v>
                </c:pt>
                <c:pt idx="775">
                  <c:v>1.245649999999998</c:v>
                </c:pt>
                <c:pt idx="776">
                  <c:v>1.24636</c:v>
                </c:pt>
                <c:pt idx="777">
                  <c:v>1.247069999999998</c:v>
                </c:pt>
                <c:pt idx="778">
                  <c:v>1.24776</c:v>
                </c:pt>
                <c:pt idx="779">
                  <c:v>1.248429999999998</c:v>
                </c:pt>
                <c:pt idx="780">
                  <c:v>1.249099999999999</c:v>
                </c:pt>
                <c:pt idx="781">
                  <c:v>1.249749999999998</c:v>
                </c:pt>
                <c:pt idx="782">
                  <c:v>1.25039</c:v>
                </c:pt>
                <c:pt idx="783">
                  <c:v>1.251029999999999</c:v>
                </c:pt>
                <c:pt idx="784">
                  <c:v>1.251649999999998</c:v>
                </c:pt>
                <c:pt idx="785">
                  <c:v>1.25225</c:v>
                </c:pt>
                <c:pt idx="786">
                  <c:v>1.25285</c:v>
                </c:pt>
                <c:pt idx="787">
                  <c:v>1.253439999999999</c:v>
                </c:pt>
                <c:pt idx="788">
                  <c:v>1.25402</c:v>
                </c:pt>
                <c:pt idx="789">
                  <c:v>1.25459</c:v>
                </c:pt>
                <c:pt idx="790">
                  <c:v>1.25515</c:v>
                </c:pt>
                <c:pt idx="791">
                  <c:v>1.255699999999998</c:v>
                </c:pt>
                <c:pt idx="792">
                  <c:v>1.25625</c:v>
                </c:pt>
                <c:pt idx="793">
                  <c:v>1.25678</c:v>
                </c:pt>
                <c:pt idx="794">
                  <c:v>1.257309999999998</c:v>
                </c:pt>
                <c:pt idx="795">
                  <c:v>1.257829999999998</c:v>
                </c:pt>
                <c:pt idx="796">
                  <c:v>1.25834</c:v>
                </c:pt>
                <c:pt idx="797">
                  <c:v>1.25884</c:v>
                </c:pt>
                <c:pt idx="798">
                  <c:v>1.259339999999998</c:v>
                </c:pt>
                <c:pt idx="799">
                  <c:v>1.259829999999998</c:v>
                </c:pt>
                <c:pt idx="800">
                  <c:v>1.26031</c:v>
                </c:pt>
                <c:pt idx="801">
                  <c:v>1.26079</c:v>
                </c:pt>
                <c:pt idx="802">
                  <c:v>1.26126</c:v>
                </c:pt>
                <c:pt idx="803">
                  <c:v>1.261729999999998</c:v>
                </c:pt>
                <c:pt idx="804">
                  <c:v>1.26219</c:v>
                </c:pt>
                <c:pt idx="805">
                  <c:v>1.26265</c:v>
                </c:pt>
                <c:pt idx="806">
                  <c:v>1.263099999999998</c:v>
                </c:pt>
                <c:pt idx="807">
                  <c:v>1.263539999999999</c:v>
                </c:pt>
                <c:pt idx="808">
                  <c:v>1.263979999999999</c:v>
                </c:pt>
                <c:pt idx="809">
                  <c:v>1.26442</c:v>
                </c:pt>
                <c:pt idx="810">
                  <c:v>1.26485</c:v>
                </c:pt>
                <c:pt idx="811">
                  <c:v>1.26528</c:v>
                </c:pt>
                <c:pt idx="812">
                  <c:v>1.265709999999998</c:v>
                </c:pt>
                <c:pt idx="813">
                  <c:v>1.26613</c:v>
                </c:pt>
                <c:pt idx="814">
                  <c:v>1.26655</c:v>
                </c:pt>
                <c:pt idx="815">
                  <c:v>1.26696</c:v>
                </c:pt>
                <c:pt idx="816">
                  <c:v>1.267369999999999</c:v>
                </c:pt>
                <c:pt idx="817">
                  <c:v>1.267779999999998</c:v>
                </c:pt>
                <c:pt idx="818">
                  <c:v>1.26819</c:v>
                </c:pt>
                <c:pt idx="819">
                  <c:v>1.268599999999998</c:v>
                </c:pt>
                <c:pt idx="820">
                  <c:v>1.268999999999998</c:v>
                </c:pt>
                <c:pt idx="821">
                  <c:v>1.269399999999999</c:v>
                </c:pt>
                <c:pt idx="822">
                  <c:v>1.269799999999998</c:v>
                </c:pt>
                <c:pt idx="823">
                  <c:v>1.2702</c:v>
                </c:pt>
                <c:pt idx="824">
                  <c:v>1.2706</c:v>
                </c:pt>
                <c:pt idx="825">
                  <c:v>1.27099</c:v>
                </c:pt>
                <c:pt idx="826">
                  <c:v>1.27139</c:v>
                </c:pt>
                <c:pt idx="827">
                  <c:v>1.271779999999998</c:v>
                </c:pt>
                <c:pt idx="828">
                  <c:v>1.27217</c:v>
                </c:pt>
                <c:pt idx="829">
                  <c:v>1.27257</c:v>
                </c:pt>
                <c:pt idx="830">
                  <c:v>1.27296</c:v>
                </c:pt>
                <c:pt idx="831">
                  <c:v>1.27335</c:v>
                </c:pt>
                <c:pt idx="832">
                  <c:v>1.273749999999998</c:v>
                </c:pt>
                <c:pt idx="833">
                  <c:v>1.27414</c:v>
                </c:pt>
                <c:pt idx="834">
                  <c:v>1.274529999999998</c:v>
                </c:pt>
                <c:pt idx="835">
                  <c:v>1.274929999999998</c:v>
                </c:pt>
                <c:pt idx="836">
                  <c:v>1.27532</c:v>
                </c:pt>
                <c:pt idx="837">
                  <c:v>1.275719999999998</c:v>
                </c:pt>
                <c:pt idx="838">
                  <c:v>1.27612</c:v>
                </c:pt>
                <c:pt idx="839">
                  <c:v>1.27651</c:v>
                </c:pt>
                <c:pt idx="840">
                  <c:v>1.27691</c:v>
                </c:pt>
                <c:pt idx="841">
                  <c:v>1.27732</c:v>
                </c:pt>
                <c:pt idx="842">
                  <c:v>1.277719999999998</c:v>
                </c:pt>
                <c:pt idx="843">
                  <c:v>1.27812</c:v>
                </c:pt>
                <c:pt idx="844">
                  <c:v>1.278529999999998</c:v>
                </c:pt>
                <c:pt idx="845">
                  <c:v>1.27894</c:v>
                </c:pt>
                <c:pt idx="846">
                  <c:v>1.27935</c:v>
                </c:pt>
                <c:pt idx="847">
                  <c:v>1.27976</c:v>
                </c:pt>
                <c:pt idx="848">
                  <c:v>1.28017</c:v>
                </c:pt>
                <c:pt idx="849">
                  <c:v>1.28059</c:v>
                </c:pt>
                <c:pt idx="850">
                  <c:v>1.28101</c:v>
                </c:pt>
                <c:pt idx="851">
                  <c:v>1.281439999999998</c:v>
                </c:pt>
                <c:pt idx="852">
                  <c:v>1.28186</c:v>
                </c:pt>
                <c:pt idx="853">
                  <c:v>1.28229</c:v>
                </c:pt>
                <c:pt idx="854">
                  <c:v>1.28272</c:v>
                </c:pt>
                <c:pt idx="855">
                  <c:v>1.28316</c:v>
                </c:pt>
                <c:pt idx="856">
                  <c:v>1.28359</c:v>
                </c:pt>
                <c:pt idx="857">
                  <c:v>1.28404</c:v>
                </c:pt>
                <c:pt idx="858">
                  <c:v>1.28448</c:v>
                </c:pt>
                <c:pt idx="859">
                  <c:v>1.284929999999998</c:v>
                </c:pt>
                <c:pt idx="860">
                  <c:v>1.28538</c:v>
                </c:pt>
                <c:pt idx="861">
                  <c:v>1.285839999999999</c:v>
                </c:pt>
                <c:pt idx="862">
                  <c:v>1.2863</c:v>
                </c:pt>
                <c:pt idx="863">
                  <c:v>1.28676</c:v>
                </c:pt>
                <c:pt idx="864">
                  <c:v>1.287229999999999</c:v>
                </c:pt>
                <c:pt idx="865">
                  <c:v>1.287699999999998</c:v>
                </c:pt>
                <c:pt idx="866">
                  <c:v>1.28818</c:v>
                </c:pt>
                <c:pt idx="867">
                  <c:v>1.28866</c:v>
                </c:pt>
                <c:pt idx="868">
                  <c:v>1.28914</c:v>
                </c:pt>
                <c:pt idx="869">
                  <c:v>1.289629999999998</c:v>
                </c:pt>
                <c:pt idx="870">
                  <c:v>1.29013</c:v>
                </c:pt>
                <c:pt idx="871">
                  <c:v>1.290629999999998</c:v>
                </c:pt>
                <c:pt idx="872">
                  <c:v>1.291129999999999</c:v>
                </c:pt>
                <c:pt idx="873">
                  <c:v>1.291639999999998</c:v>
                </c:pt>
                <c:pt idx="874">
                  <c:v>1.29215</c:v>
                </c:pt>
                <c:pt idx="875">
                  <c:v>1.29267</c:v>
                </c:pt>
                <c:pt idx="876">
                  <c:v>1.29319</c:v>
                </c:pt>
                <c:pt idx="877">
                  <c:v>1.29372</c:v>
                </c:pt>
                <c:pt idx="878">
                  <c:v>1.29425</c:v>
                </c:pt>
                <c:pt idx="879">
                  <c:v>1.29479</c:v>
                </c:pt>
                <c:pt idx="880">
                  <c:v>1.295329999999999</c:v>
                </c:pt>
                <c:pt idx="881">
                  <c:v>1.295879999999998</c:v>
                </c:pt>
                <c:pt idx="882">
                  <c:v>1.29643</c:v>
                </c:pt>
                <c:pt idx="883">
                  <c:v>1.29699</c:v>
                </c:pt>
                <c:pt idx="884">
                  <c:v>1.29756</c:v>
                </c:pt>
                <c:pt idx="885">
                  <c:v>1.29812</c:v>
                </c:pt>
                <c:pt idx="886">
                  <c:v>1.2987</c:v>
                </c:pt>
                <c:pt idx="887">
                  <c:v>1.29928</c:v>
                </c:pt>
                <c:pt idx="888">
                  <c:v>1.299869999999998</c:v>
                </c:pt>
                <c:pt idx="889">
                  <c:v>1.30046</c:v>
                </c:pt>
                <c:pt idx="890">
                  <c:v>1.30106</c:v>
                </c:pt>
                <c:pt idx="891">
                  <c:v>1.30166</c:v>
                </c:pt>
                <c:pt idx="892">
                  <c:v>1.30227</c:v>
                </c:pt>
                <c:pt idx="893">
                  <c:v>1.30288</c:v>
                </c:pt>
                <c:pt idx="894">
                  <c:v>1.303499999999999</c:v>
                </c:pt>
                <c:pt idx="895">
                  <c:v>1.30413</c:v>
                </c:pt>
                <c:pt idx="896">
                  <c:v>1.30476</c:v>
                </c:pt>
                <c:pt idx="897">
                  <c:v>1.305399999999998</c:v>
                </c:pt>
                <c:pt idx="898">
                  <c:v>1.30604</c:v>
                </c:pt>
                <c:pt idx="899">
                  <c:v>1.30669</c:v>
                </c:pt>
                <c:pt idx="900">
                  <c:v>1.307339999999998</c:v>
                </c:pt>
                <c:pt idx="901">
                  <c:v>1.30801</c:v>
                </c:pt>
                <c:pt idx="902">
                  <c:v>1.30867</c:v>
                </c:pt>
                <c:pt idx="903">
                  <c:v>1.30935</c:v>
                </c:pt>
                <c:pt idx="904">
                  <c:v>1.31002</c:v>
                </c:pt>
                <c:pt idx="905">
                  <c:v>1.31071</c:v>
                </c:pt>
                <c:pt idx="906">
                  <c:v>1.311399999999998</c:v>
                </c:pt>
                <c:pt idx="907">
                  <c:v>1.3121</c:v>
                </c:pt>
                <c:pt idx="908">
                  <c:v>1.3128</c:v>
                </c:pt>
                <c:pt idx="909">
                  <c:v>1.31351</c:v>
                </c:pt>
                <c:pt idx="910">
                  <c:v>1.31423</c:v>
                </c:pt>
                <c:pt idx="911">
                  <c:v>1.31495</c:v>
                </c:pt>
                <c:pt idx="912">
                  <c:v>1.315669999999998</c:v>
                </c:pt>
                <c:pt idx="913">
                  <c:v>1.31641</c:v>
                </c:pt>
                <c:pt idx="914">
                  <c:v>1.31715</c:v>
                </c:pt>
                <c:pt idx="915">
                  <c:v>1.31789</c:v>
                </c:pt>
                <c:pt idx="916">
                  <c:v>1.31864</c:v>
                </c:pt>
                <c:pt idx="917">
                  <c:v>1.319399999999998</c:v>
                </c:pt>
                <c:pt idx="918">
                  <c:v>1.32016</c:v>
                </c:pt>
                <c:pt idx="919">
                  <c:v>1.320929999999998</c:v>
                </c:pt>
                <c:pt idx="920">
                  <c:v>1.321709999999998</c:v>
                </c:pt>
                <c:pt idx="921">
                  <c:v>1.32249</c:v>
                </c:pt>
                <c:pt idx="922">
                  <c:v>1.32328</c:v>
                </c:pt>
                <c:pt idx="923">
                  <c:v>1.32407</c:v>
                </c:pt>
                <c:pt idx="924">
                  <c:v>1.32487</c:v>
                </c:pt>
                <c:pt idx="925">
                  <c:v>1.32568</c:v>
                </c:pt>
                <c:pt idx="926">
                  <c:v>1.32649</c:v>
                </c:pt>
                <c:pt idx="927">
                  <c:v>1.32731</c:v>
                </c:pt>
                <c:pt idx="928">
                  <c:v>1.32813</c:v>
                </c:pt>
                <c:pt idx="929">
                  <c:v>1.32896</c:v>
                </c:pt>
                <c:pt idx="930">
                  <c:v>1.32979</c:v>
                </c:pt>
                <c:pt idx="931">
                  <c:v>1.33063</c:v>
                </c:pt>
                <c:pt idx="932">
                  <c:v>1.33148</c:v>
                </c:pt>
                <c:pt idx="933">
                  <c:v>1.33233</c:v>
                </c:pt>
                <c:pt idx="934">
                  <c:v>1.33319</c:v>
                </c:pt>
                <c:pt idx="935">
                  <c:v>1.33406</c:v>
                </c:pt>
                <c:pt idx="936">
                  <c:v>1.334929999999998</c:v>
                </c:pt>
                <c:pt idx="937">
                  <c:v>1.335799999999998</c:v>
                </c:pt>
                <c:pt idx="938">
                  <c:v>1.33668</c:v>
                </c:pt>
                <c:pt idx="939">
                  <c:v>1.337569999999998</c:v>
                </c:pt>
                <c:pt idx="940">
                  <c:v>1.33846</c:v>
                </c:pt>
                <c:pt idx="941">
                  <c:v>1.33936</c:v>
                </c:pt>
                <c:pt idx="942">
                  <c:v>1.34026</c:v>
                </c:pt>
                <c:pt idx="943">
                  <c:v>1.34117</c:v>
                </c:pt>
                <c:pt idx="944">
                  <c:v>1.34209</c:v>
                </c:pt>
                <c:pt idx="945">
                  <c:v>1.34301</c:v>
                </c:pt>
                <c:pt idx="946">
                  <c:v>1.343929999999998</c:v>
                </c:pt>
                <c:pt idx="947">
                  <c:v>1.34486</c:v>
                </c:pt>
                <c:pt idx="948">
                  <c:v>1.345799999999998</c:v>
                </c:pt>
                <c:pt idx="949">
                  <c:v>1.34674</c:v>
                </c:pt>
                <c:pt idx="950">
                  <c:v>1.34769</c:v>
                </c:pt>
                <c:pt idx="951">
                  <c:v>1.34864</c:v>
                </c:pt>
                <c:pt idx="952">
                  <c:v>1.349599999999998</c:v>
                </c:pt>
                <c:pt idx="953">
                  <c:v>1.35056</c:v>
                </c:pt>
                <c:pt idx="954">
                  <c:v>1.351529999999998</c:v>
                </c:pt>
                <c:pt idx="955">
                  <c:v>1.3525</c:v>
                </c:pt>
                <c:pt idx="956">
                  <c:v>1.35348</c:v>
                </c:pt>
                <c:pt idx="957">
                  <c:v>1.35446</c:v>
                </c:pt>
                <c:pt idx="958">
                  <c:v>1.35545</c:v>
                </c:pt>
                <c:pt idx="959">
                  <c:v>1.35644</c:v>
                </c:pt>
                <c:pt idx="960">
                  <c:v>1.35744</c:v>
                </c:pt>
                <c:pt idx="961">
                  <c:v>1.35844</c:v>
                </c:pt>
                <c:pt idx="962">
                  <c:v>1.35944</c:v>
                </c:pt>
                <c:pt idx="963">
                  <c:v>1.36045</c:v>
                </c:pt>
                <c:pt idx="964">
                  <c:v>1.36147</c:v>
                </c:pt>
                <c:pt idx="965">
                  <c:v>1.36249</c:v>
                </c:pt>
                <c:pt idx="966">
                  <c:v>1.36352</c:v>
                </c:pt>
                <c:pt idx="967">
                  <c:v>1.36454</c:v>
                </c:pt>
                <c:pt idx="968">
                  <c:v>1.36558</c:v>
                </c:pt>
                <c:pt idx="969">
                  <c:v>1.36662</c:v>
                </c:pt>
                <c:pt idx="970">
                  <c:v>1.36766</c:v>
                </c:pt>
                <c:pt idx="971">
                  <c:v>1.3687</c:v>
                </c:pt>
                <c:pt idx="972">
                  <c:v>1.36976</c:v>
                </c:pt>
                <c:pt idx="973">
                  <c:v>1.37081</c:v>
                </c:pt>
                <c:pt idx="974">
                  <c:v>1.371869999999998</c:v>
                </c:pt>
                <c:pt idx="975">
                  <c:v>1.37293</c:v>
                </c:pt>
                <c:pt idx="976">
                  <c:v>1.374</c:v>
                </c:pt>
                <c:pt idx="977">
                  <c:v>1.37507</c:v>
                </c:pt>
                <c:pt idx="978">
                  <c:v>1.376150000000001</c:v>
                </c:pt>
                <c:pt idx="979">
                  <c:v>1.37722</c:v>
                </c:pt>
                <c:pt idx="980">
                  <c:v>1.37831</c:v>
                </c:pt>
                <c:pt idx="981">
                  <c:v>1.37939</c:v>
                </c:pt>
                <c:pt idx="982">
                  <c:v>1.38048</c:v>
                </c:pt>
                <c:pt idx="983">
                  <c:v>1.38157</c:v>
                </c:pt>
                <c:pt idx="984">
                  <c:v>1.38267</c:v>
                </c:pt>
                <c:pt idx="985">
                  <c:v>1.383769999999998</c:v>
                </c:pt>
                <c:pt idx="986">
                  <c:v>1.38488</c:v>
                </c:pt>
                <c:pt idx="987">
                  <c:v>1.38598</c:v>
                </c:pt>
                <c:pt idx="988">
                  <c:v>1.38709</c:v>
                </c:pt>
                <c:pt idx="989">
                  <c:v>1.38821</c:v>
                </c:pt>
                <c:pt idx="990">
                  <c:v>1.38932</c:v>
                </c:pt>
                <c:pt idx="991">
                  <c:v>1.39044</c:v>
                </c:pt>
                <c:pt idx="992">
                  <c:v>1.39156</c:v>
                </c:pt>
                <c:pt idx="993">
                  <c:v>1.39269</c:v>
                </c:pt>
                <c:pt idx="994">
                  <c:v>1.39382</c:v>
                </c:pt>
                <c:pt idx="995">
                  <c:v>1.39495</c:v>
                </c:pt>
                <c:pt idx="996">
                  <c:v>1.396080000000001</c:v>
                </c:pt>
                <c:pt idx="997">
                  <c:v>1.39722</c:v>
                </c:pt>
                <c:pt idx="998">
                  <c:v>1.39836</c:v>
                </c:pt>
                <c:pt idx="999">
                  <c:v>1.3995</c:v>
                </c:pt>
                <c:pt idx="1000">
                  <c:v>1.400639999999999</c:v>
                </c:pt>
                <c:pt idx="1001">
                  <c:v>1.401789999999998</c:v>
                </c:pt>
                <c:pt idx="1002">
                  <c:v>1.402939999999998</c:v>
                </c:pt>
                <c:pt idx="1003">
                  <c:v>1.40409</c:v>
                </c:pt>
                <c:pt idx="1004">
                  <c:v>1.405249999999999</c:v>
                </c:pt>
                <c:pt idx="1005">
                  <c:v>1.406399999999999</c:v>
                </c:pt>
                <c:pt idx="1006">
                  <c:v>1.407559999999998</c:v>
                </c:pt>
                <c:pt idx="1007">
                  <c:v>1.40872</c:v>
                </c:pt>
                <c:pt idx="1008">
                  <c:v>1.409879999999998</c:v>
                </c:pt>
                <c:pt idx="1009">
                  <c:v>1.411049999999998</c:v>
                </c:pt>
                <c:pt idx="1010">
                  <c:v>1.41221</c:v>
                </c:pt>
                <c:pt idx="1011">
                  <c:v>1.413379999999998</c:v>
                </c:pt>
                <c:pt idx="1012">
                  <c:v>1.41455</c:v>
                </c:pt>
                <c:pt idx="1013">
                  <c:v>1.415719999999998</c:v>
                </c:pt>
                <c:pt idx="1014">
                  <c:v>1.41689</c:v>
                </c:pt>
                <c:pt idx="1015">
                  <c:v>1.418069999999998</c:v>
                </c:pt>
                <c:pt idx="1016">
                  <c:v>1.419239999999998</c:v>
                </c:pt>
                <c:pt idx="1017">
                  <c:v>1.42042</c:v>
                </c:pt>
                <c:pt idx="1018">
                  <c:v>1.421599999999998</c:v>
                </c:pt>
                <c:pt idx="1019">
                  <c:v>1.422779999999998</c:v>
                </c:pt>
                <c:pt idx="1020">
                  <c:v>1.423959999999998</c:v>
                </c:pt>
                <c:pt idx="1021">
                  <c:v>1.425139999999998</c:v>
                </c:pt>
                <c:pt idx="1022">
                  <c:v>1.42632</c:v>
                </c:pt>
                <c:pt idx="1023">
                  <c:v>1.427509999999998</c:v>
                </c:pt>
                <c:pt idx="1024">
                  <c:v>1.42869</c:v>
                </c:pt>
                <c:pt idx="1025">
                  <c:v>1.429879999999998</c:v>
                </c:pt>
                <c:pt idx="1026">
                  <c:v>1.431069999999998</c:v>
                </c:pt>
                <c:pt idx="1027">
                  <c:v>1.43226</c:v>
                </c:pt>
                <c:pt idx="1028">
                  <c:v>1.433439999999998</c:v>
                </c:pt>
                <c:pt idx="1029">
                  <c:v>1.434629999999998</c:v>
                </c:pt>
                <c:pt idx="1030">
                  <c:v>1.435819999999998</c:v>
                </c:pt>
                <c:pt idx="1031">
                  <c:v>1.437009999999998</c:v>
                </c:pt>
                <c:pt idx="1032">
                  <c:v>1.43821</c:v>
                </c:pt>
                <c:pt idx="1033">
                  <c:v>1.439399999999998</c:v>
                </c:pt>
                <c:pt idx="1034">
                  <c:v>1.44059</c:v>
                </c:pt>
                <c:pt idx="1035">
                  <c:v>1.441779999999998</c:v>
                </c:pt>
                <c:pt idx="1036">
                  <c:v>1.442969999999999</c:v>
                </c:pt>
                <c:pt idx="1037">
                  <c:v>1.44417</c:v>
                </c:pt>
                <c:pt idx="1038">
                  <c:v>1.44536</c:v>
                </c:pt>
                <c:pt idx="1039">
                  <c:v>1.44655</c:v>
                </c:pt>
                <c:pt idx="1040">
                  <c:v>1.447749999999999</c:v>
                </c:pt>
                <c:pt idx="1041">
                  <c:v>1.448939999999998</c:v>
                </c:pt>
                <c:pt idx="1042">
                  <c:v>1.450129999999998</c:v>
                </c:pt>
                <c:pt idx="1043">
                  <c:v>1.451319999999998</c:v>
                </c:pt>
                <c:pt idx="1044">
                  <c:v>1.45252</c:v>
                </c:pt>
                <c:pt idx="1045">
                  <c:v>1.453709999999998</c:v>
                </c:pt>
                <c:pt idx="1046">
                  <c:v>1.454899999999998</c:v>
                </c:pt>
                <c:pt idx="1047">
                  <c:v>1.45609</c:v>
                </c:pt>
                <c:pt idx="1048">
                  <c:v>1.457279999999998</c:v>
                </c:pt>
                <c:pt idx="1049">
                  <c:v>1.45848</c:v>
                </c:pt>
                <c:pt idx="1050">
                  <c:v>1.459669999999998</c:v>
                </c:pt>
                <c:pt idx="1051">
                  <c:v>1.46086</c:v>
                </c:pt>
                <c:pt idx="1052">
                  <c:v>1.46205</c:v>
                </c:pt>
                <c:pt idx="1053">
                  <c:v>1.463229999999998</c:v>
                </c:pt>
                <c:pt idx="1054">
                  <c:v>1.46442</c:v>
                </c:pt>
                <c:pt idx="1055">
                  <c:v>1.465609999999998</c:v>
                </c:pt>
                <c:pt idx="1056">
                  <c:v>1.466799999999999</c:v>
                </c:pt>
                <c:pt idx="1057">
                  <c:v>1.467979999999998</c:v>
                </c:pt>
                <c:pt idx="1058">
                  <c:v>1.469169999999998</c:v>
                </c:pt>
                <c:pt idx="1059">
                  <c:v>1.47035</c:v>
                </c:pt>
                <c:pt idx="1060">
                  <c:v>1.471529999999998</c:v>
                </c:pt>
                <c:pt idx="1061">
                  <c:v>1.47271</c:v>
                </c:pt>
                <c:pt idx="1062">
                  <c:v>1.473899999999998</c:v>
                </c:pt>
                <c:pt idx="1063">
                  <c:v>1.475079999999998</c:v>
                </c:pt>
                <c:pt idx="1064">
                  <c:v>1.47625</c:v>
                </c:pt>
                <c:pt idx="1065">
                  <c:v>1.477429999999998</c:v>
                </c:pt>
                <c:pt idx="1066">
                  <c:v>1.47861</c:v>
                </c:pt>
                <c:pt idx="1067">
                  <c:v>1.479779999999999</c:v>
                </c:pt>
                <c:pt idx="1068">
                  <c:v>1.48096</c:v>
                </c:pt>
                <c:pt idx="1069">
                  <c:v>1.482129999999998</c:v>
                </c:pt>
                <c:pt idx="1070">
                  <c:v>1.483299999999998</c:v>
                </c:pt>
                <c:pt idx="1071">
                  <c:v>1.48447</c:v>
                </c:pt>
                <c:pt idx="1072">
                  <c:v>1.485639999999998</c:v>
                </c:pt>
                <c:pt idx="1073">
                  <c:v>1.48681</c:v>
                </c:pt>
                <c:pt idx="1074">
                  <c:v>1.487969999999998</c:v>
                </c:pt>
                <c:pt idx="1075">
                  <c:v>1.489139999999998</c:v>
                </c:pt>
                <c:pt idx="1076">
                  <c:v>1.4903</c:v>
                </c:pt>
                <c:pt idx="1077">
                  <c:v>1.49146</c:v>
                </c:pt>
                <c:pt idx="1078">
                  <c:v>1.49262</c:v>
                </c:pt>
                <c:pt idx="1079">
                  <c:v>1.493779999999999</c:v>
                </c:pt>
                <c:pt idx="1080">
                  <c:v>1.494929999999998</c:v>
                </c:pt>
                <c:pt idx="1081">
                  <c:v>1.49609</c:v>
                </c:pt>
                <c:pt idx="1082">
                  <c:v>1.497239999999998</c:v>
                </c:pt>
                <c:pt idx="1083">
                  <c:v>1.49839</c:v>
                </c:pt>
                <c:pt idx="1084">
                  <c:v>1.499539999999998</c:v>
                </c:pt>
                <c:pt idx="1085">
                  <c:v>1.50069</c:v>
                </c:pt>
                <c:pt idx="1086">
                  <c:v>1.501829999999998</c:v>
                </c:pt>
                <c:pt idx="1087">
                  <c:v>1.50298</c:v>
                </c:pt>
                <c:pt idx="1088">
                  <c:v>1.50412</c:v>
                </c:pt>
                <c:pt idx="1089">
                  <c:v>1.50526</c:v>
                </c:pt>
                <c:pt idx="1090">
                  <c:v>1.5064</c:v>
                </c:pt>
                <c:pt idx="1091">
                  <c:v>1.507529999999998</c:v>
                </c:pt>
                <c:pt idx="1092">
                  <c:v>1.50867</c:v>
                </c:pt>
                <c:pt idx="1093">
                  <c:v>1.509799999999998</c:v>
                </c:pt>
                <c:pt idx="1094">
                  <c:v>1.510929999999999</c:v>
                </c:pt>
                <c:pt idx="1095">
                  <c:v>1.51206</c:v>
                </c:pt>
                <c:pt idx="1096">
                  <c:v>1.51319</c:v>
                </c:pt>
                <c:pt idx="1097">
                  <c:v>1.51432</c:v>
                </c:pt>
                <c:pt idx="1098">
                  <c:v>1.515439999999998</c:v>
                </c:pt>
                <c:pt idx="1099">
                  <c:v>1.51656</c:v>
                </c:pt>
                <c:pt idx="1100">
                  <c:v>1.517679999999998</c:v>
                </c:pt>
                <c:pt idx="1101">
                  <c:v>1.518799999999998</c:v>
                </c:pt>
                <c:pt idx="1102">
                  <c:v>1.519919999999998</c:v>
                </c:pt>
                <c:pt idx="1103">
                  <c:v>1.521029999999999</c:v>
                </c:pt>
                <c:pt idx="1104">
                  <c:v>1.52214</c:v>
                </c:pt>
                <c:pt idx="1105">
                  <c:v>1.52325</c:v>
                </c:pt>
                <c:pt idx="1106">
                  <c:v>1.52436</c:v>
                </c:pt>
                <c:pt idx="1107">
                  <c:v>1.525469999999999</c:v>
                </c:pt>
                <c:pt idx="1108">
                  <c:v>1.52657</c:v>
                </c:pt>
                <c:pt idx="1109">
                  <c:v>1.527679999999998</c:v>
                </c:pt>
                <c:pt idx="1110">
                  <c:v>1.52878</c:v>
                </c:pt>
                <c:pt idx="1111">
                  <c:v>1.529879999999998</c:v>
                </c:pt>
                <c:pt idx="1112">
                  <c:v>1.53098</c:v>
                </c:pt>
                <c:pt idx="1113">
                  <c:v>1.53207</c:v>
                </c:pt>
                <c:pt idx="1114">
                  <c:v>1.533169999999998</c:v>
                </c:pt>
                <c:pt idx="1115">
                  <c:v>1.53426</c:v>
                </c:pt>
                <c:pt idx="1116">
                  <c:v>1.53535</c:v>
                </c:pt>
                <c:pt idx="1117">
                  <c:v>1.53644</c:v>
                </c:pt>
                <c:pt idx="1118">
                  <c:v>1.537529999999998</c:v>
                </c:pt>
                <c:pt idx="1119">
                  <c:v>1.53861</c:v>
                </c:pt>
                <c:pt idx="1120">
                  <c:v>1.539699999999998</c:v>
                </c:pt>
                <c:pt idx="1121">
                  <c:v>1.54078</c:v>
                </c:pt>
                <c:pt idx="1122">
                  <c:v>1.54186</c:v>
                </c:pt>
                <c:pt idx="1123">
                  <c:v>1.54294</c:v>
                </c:pt>
                <c:pt idx="1124">
                  <c:v>1.54402</c:v>
                </c:pt>
                <c:pt idx="1125">
                  <c:v>1.545099999999998</c:v>
                </c:pt>
                <c:pt idx="1126">
                  <c:v>1.54618</c:v>
                </c:pt>
                <c:pt idx="1127">
                  <c:v>1.54725</c:v>
                </c:pt>
                <c:pt idx="1128">
                  <c:v>1.54832</c:v>
                </c:pt>
                <c:pt idx="1129">
                  <c:v>1.549399999999999</c:v>
                </c:pt>
                <c:pt idx="1130">
                  <c:v>1.55047</c:v>
                </c:pt>
                <c:pt idx="1131">
                  <c:v>1.551539999999998</c:v>
                </c:pt>
                <c:pt idx="1132">
                  <c:v>1.5526</c:v>
                </c:pt>
                <c:pt idx="1133">
                  <c:v>1.553669999999999</c:v>
                </c:pt>
                <c:pt idx="1134">
                  <c:v>1.55474</c:v>
                </c:pt>
                <c:pt idx="1135">
                  <c:v>1.555799999999998</c:v>
                </c:pt>
                <c:pt idx="1136">
                  <c:v>1.55687</c:v>
                </c:pt>
                <c:pt idx="1137">
                  <c:v>1.557929999999998</c:v>
                </c:pt>
                <c:pt idx="1138">
                  <c:v>1.558999999999998</c:v>
                </c:pt>
                <c:pt idx="1139">
                  <c:v>1.56006</c:v>
                </c:pt>
                <c:pt idx="1140">
                  <c:v>1.56112</c:v>
                </c:pt>
                <c:pt idx="1141">
                  <c:v>1.56218</c:v>
                </c:pt>
                <c:pt idx="1142">
                  <c:v>1.56324</c:v>
                </c:pt>
                <c:pt idx="1143">
                  <c:v>1.56431</c:v>
                </c:pt>
                <c:pt idx="1144">
                  <c:v>1.565369999999998</c:v>
                </c:pt>
                <c:pt idx="1145">
                  <c:v>1.56643</c:v>
                </c:pt>
                <c:pt idx="1146">
                  <c:v>1.56749</c:v>
                </c:pt>
                <c:pt idx="1147">
                  <c:v>1.56855</c:v>
                </c:pt>
                <c:pt idx="1148">
                  <c:v>1.569609999999998</c:v>
                </c:pt>
                <c:pt idx="1149">
                  <c:v>1.57067</c:v>
                </c:pt>
                <c:pt idx="1150">
                  <c:v>1.571729999999998</c:v>
                </c:pt>
                <c:pt idx="1151">
                  <c:v>1.57279</c:v>
                </c:pt>
                <c:pt idx="1152">
                  <c:v>1.57385</c:v>
                </c:pt>
                <c:pt idx="1153">
                  <c:v>1.57491</c:v>
                </c:pt>
                <c:pt idx="1154">
                  <c:v>1.575969999999999</c:v>
                </c:pt>
                <c:pt idx="1155">
                  <c:v>1.577029999999998</c:v>
                </c:pt>
                <c:pt idx="1156">
                  <c:v>1.5781</c:v>
                </c:pt>
                <c:pt idx="1157">
                  <c:v>1.57916</c:v>
                </c:pt>
                <c:pt idx="1158">
                  <c:v>1.58023</c:v>
                </c:pt>
                <c:pt idx="1159">
                  <c:v>1.58129</c:v>
                </c:pt>
                <c:pt idx="1160">
                  <c:v>1.58236</c:v>
                </c:pt>
                <c:pt idx="1161">
                  <c:v>1.583429999999998</c:v>
                </c:pt>
                <c:pt idx="1162">
                  <c:v>1.5845</c:v>
                </c:pt>
                <c:pt idx="1163">
                  <c:v>1.585569999999998</c:v>
                </c:pt>
                <c:pt idx="1164">
                  <c:v>1.58665</c:v>
                </c:pt>
                <c:pt idx="1165">
                  <c:v>1.58772</c:v>
                </c:pt>
                <c:pt idx="1166">
                  <c:v>1.5888</c:v>
                </c:pt>
                <c:pt idx="1167">
                  <c:v>1.58988</c:v>
                </c:pt>
                <c:pt idx="1168">
                  <c:v>1.59096</c:v>
                </c:pt>
                <c:pt idx="1169">
                  <c:v>1.59204</c:v>
                </c:pt>
                <c:pt idx="1170">
                  <c:v>1.593129999999998</c:v>
                </c:pt>
                <c:pt idx="1171">
                  <c:v>1.59421</c:v>
                </c:pt>
                <c:pt idx="1172">
                  <c:v>1.595299999999998</c:v>
                </c:pt>
                <c:pt idx="1173">
                  <c:v>1.5964</c:v>
                </c:pt>
                <c:pt idx="1174">
                  <c:v>1.597499999999998</c:v>
                </c:pt>
                <c:pt idx="1175">
                  <c:v>1.5986</c:v>
                </c:pt>
                <c:pt idx="1176">
                  <c:v>1.599699999999998</c:v>
                </c:pt>
                <c:pt idx="1177">
                  <c:v>1.6008</c:v>
                </c:pt>
                <c:pt idx="1178">
                  <c:v>1.601909999999998</c:v>
                </c:pt>
                <c:pt idx="1179">
                  <c:v>1.60303</c:v>
                </c:pt>
                <c:pt idx="1180">
                  <c:v>1.604150000000001</c:v>
                </c:pt>
                <c:pt idx="1181">
                  <c:v>1.60527</c:v>
                </c:pt>
                <c:pt idx="1182">
                  <c:v>1.60639</c:v>
                </c:pt>
                <c:pt idx="1183">
                  <c:v>1.60752</c:v>
                </c:pt>
                <c:pt idx="1184">
                  <c:v>1.60866</c:v>
                </c:pt>
                <c:pt idx="1185">
                  <c:v>1.609799999999998</c:v>
                </c:pt>
                <c:pt idx="1186">
                  <c:v>1.61094</c:v>
                </c:pt>
                <c:pt idx="1187">
                  <c:v>1.61209</c:v>
                </c:pt>
                <c:pt idx="1188">
                  <c:v>1.61324</c:v>
                </c:pt>
                <c:pt idx="1189">
                  <c:v>1.6144</c:v>
                </c:pt>
                <c:pt idx="1190">
                  <c:v>1.61557</c:v>
                </c:pt>
                <c:pt idx="1191">
                  <c:v>1.61674</c:v>
                </c:pt>
                <c:pt idx="1192">
                  <c:v>1.61792</c:v>
                </c:pt>
                <c:pt idx="1193">
                  <c:v>1.6191</c:v>
                </c:pt>
                <c:pt idx="1194">
                  <c:v>1.62029</c:v>
                </c:pt>
                <c:pt idx="1195">
                  <c:v>1.62148</c:v>
                </c:pt>
                <c:pt idx="1196">
                  <c:v>1.62269</c:v>
                </c:pt>
                <c:pt idx="1197">
                  <c:v>1.623899999999998</c:v>
                </c:pt>
                <c:pt idx="1198">
                  <c:v>1.62511</c:v>
                </c:pt>
                <c:pt idx="1199">
                  <c:v>1.62634</c:v>
                </c:pt>
                <c:pt idx="1200">
                  <c:v>1.62757</c:v>
                </c:pt>
                <c:pt idx="1201">
                  <c:v>1.62881</c:v>
                </c:pt>
                <c:pt idx="1202">
                  <c:v>1.630050000000001</c:v>
                </c:pt>
                <c:pt idx="1203">
                  <c:v>1.63131</c:v>
                </c:pt>
                <c:pt idx="1204">
                  <c:v>1.63257</c:v>
                </c:pt>
                <c:pt idx="1205">
                  <c:v>1.63385</c:v>
                </c:pt>
                <c:pt idx="1206">
                  <c:v>1.63513</c:v>
                </c:pt>
                <c:pt idx="1207">
                  <c:v>1.63642</c:v>
                </c:pt>
                <c:pt idx="1208">
                  <c:v>1.63772</c:v>
                </c:pt>
                <c:pt idx="1209">
                  <c:v>1.63903</c:v>
                </c:pt>
                <c:pt idx="1210">
                  <c:v>1.640350000000001</c:v>
                </c:pt>
                <c:pt idx="1211">
                  <c:v>1.64168</c:v>
                </c:pt>
                <c:pt idx="1212">
                  <c:v>1.64302</c:v>
                </c:pt>
                <c:pt idx="1213">
                  <c:v>1.64437</c:v>
                </c:pt>
                <c:pt idx="1214">
                  <c:v>1.645729999999998</c:v>
                </c:pt>
                <c:pt idx="1215">
                  <c:v>1.6471</c:v>
                </c:pt>
                <c:pt idx="1216">
                  <c:v>1.64848</c:v>
                </c:pt>
                <c:pt idx="1217">
                  <c:v>1.64988</c:v>
                </c:pt>
                <c:pt idx="1218">
                  <c:v>1.65129</c:v>
                </c:pt>
                <c:pt idx="1219">
                  <c:v>1.65271</c:v>
                </c:pt>
                <c:pt idx="1220">
                  <c:v>1.65414</c:v>
                </c:pt>
                <c:pt idx="1221">
                  <c:v>1.65558</c:v>
                </c:pt>
                <c:pt idx="1222">
                  <c:v>1.65704</c:v>
                </c:pt>
                <c:pt idx="1223">
                  <c:v>1.65851</c:v>
                </c:pt>
                <c:pt idx="1224">
                  <c:v>1.65999</c:v>
                </c:pt>
                <c:pt idx="1225">
                  <c:v>1.66149</c:v>
                </c:pt>
                <c:pt idx="1226">
                  <c:v>1.663</c:v>
                </c:pt>
                <c:pt idx="1227">
                  <c:v>1.66453</c:v>
                </c:pt>
                <c:pt idx="1228">
                  <c:v>1.66607</c:v>
                </c:pt>
                <c:pt idx="1229">
                  <c:v>1.667629999999998</c:v>
                </c:pt>
                <c:pt idx="1230">
                  <c:v>1.6692</c:v>
                </c:pt>
                <c:pt idx="1231">
                  <c:v>1.67078</c:v>
                </c:pt>
                <c:pt idx="1232">
                  <c:v>1.67239</c:v>
                </c:pt>
                <c:pt idx="1233">
                  <c:v>1.674010000000001</c:v>
                </c:pt>
                <c:pt idx="1234">
                  <c:v>1.67564</c:v>
                </c:pt>
                <c:pt idx="1235">
                  <c:v>1.67729</c:v>
                </c:pt>
                <c:pt idx="1236">
                  <c:v>1.67896</c:v>
                </c:pt>
                <c:pt idx="1237">
                  <c:v>1.680650000000001</c:v>
                </c:pt>
                <c:pt idx="1238">
                  <c:v>1.68236</c:v>
                </c:pt>
                <c:pt idx="1239">
                  <c:v>1.684080000000002</c:v>
                </c:pt>
                <c:pt idx="1240">
                  <c:v>1.68582</c:v>
                </c:pt>
                <c:pt idx="1241">
                  <c:v>1.68758</c:v>
                </c:pt>
                <c:pt idx="1242">
                  <c:v>1.68936</c:v>
                </c:pt>
                <c:pt idx="1243">
                  <c:v>1.69116</c:v>
                </c:pt>
                <c:pt idx="1244">
                  <c:v>1.69298</c:v>
                </c:pt>
                <c:pt idx="1245">
                  <c:v>1.69482</c:v>
                </c:pt>
                <c:pt idx="1246">
                  <c:v>1.696680000000001</c:v>
                </c:pt>
                <c:pt idx="1247">
                  <c:v>1.69856</c:v>
                </c:pt>
                <c:pt idx="1248">
                  <c:v>1.70046</c:v>
                </c:pt>
                <c:pt idx="1249">
                  <c:v>1.70239</c:v>
                </c:pt>
                <c:pt idx="1250">
                  <c:v>1.704329999999999</c:v>
                </c:pt>
                <c:pt idx="1251">
                  <c:v>1.706299999999999</c:v>
                </c:pt>
                <c:pt idx="1252">
                  <c:v>1.70829</c:v>
                </c:pt>
                <c:pt idx="1253">
                  <c:v>1.71031</c:v>
                </c:pt>
                <c:pt idx="1254">
                  <c:v>1.71234</c:v>
                </c:pt>
                <c:pt idx="1255">
                  <c:v>1.71441</c:v>
                </c:pt>
                <c:pt idx="1256">
                  <c:v>1.71649</c:v>
                </c:pt>
                <c:pt idx="1257">
                  <c:v>1.718599999999999</c:v>
                </c:pt>
                <c:pt idx="1258">
                  <c:v>1.720739999999999</c:v>
                </c:pt>
                <c:pt idx="1259">
                  <c:v>1.722899999999999</c:v>
                </c:pt>
                <c:pt idx="1260">
                  <c:v>1.72509</c:v>
                </c:pt>
                <c:pt idx="1261">
                  <c:v>1.727309999999998</c:v>
                </c:pt>
                <c:pt idx="1262">
                  <c:v>1.729549999999999</c:v>
                </c:pt>
                <c:pt idx="1263">
                  <c:v>1.731819999999999</c:v>
                </c:pt>
                <c:pt idx="1264">
                  <c:v>1.73411</c:v>
                </c:pt>
                <c:pt idx="1265">
                  <c:v>1.73644</c:v>
                </c:pt>
                <c:pt idx="1266">
                  <c:v>1.73879</c:v>
                </c:pt>
                <c:pt idx="1267">
                  <c:v>1.741169999999999</c:v>
                </c:pt>
                <c:pt idx="1268">
                  <c:v>1.743579999999998</c:v>
                </c:pt>
                <c:pt idx="1269">
                  <c:v>1.74603</c:v>
                </c:pt>
                <c:pt idx="1270">
                  <c:v>1.748499999999999</c:v>
                </c:pt>
                <c:pt idx="1271">
                  <c:v>1.750999999999998</c:v>
                </c:pt>
                <c:pt idx="1272">
                  <c:v>1.753529999999998</c:v>
                </c:pt>
                <c:pt idx="1273">
                  <c:v>1.7561</c:v>
                </c:pt>
                <c:pt idx="1274">
                  <c:v>1.758699999999999</c:v>
                </c:pt>
                <c:pt idx="1275">
                  <c:v>1.761329999999998</c:v>
                </c:pt>
                <c:pt idx="1276">
                  <c:v>1.763989999999999</c:v>
                </c:pt>
                <c:pt idx="1277">
                  <c:v>1.76669</c:v>
                </c:pt>
                <c:pt idx="1278">
                  <c:v>1.76942</c:v>
                </c:pt>
                <c:pt idx="1279">
                  <c:v>1.77218</c:v>
                </c:pt>
                <c:pt idx="1280">
                  <c:v>1.77498</c:v>
                </c:pt>
                <c:pt idx="1281">
                  <c:v>1.777819999999999</c:v>
                </c:pt>
                <c:pt idx="1282">
                  <c:v>1.78069</c:v>
                </c:pt>
                <c:pt idx="1283">
                  <c:v>1.783599999999998</c:v>
                </c:pt>
                <c:pt idx="1284">
                  <c:v>1.78655</c:v>
                </c:pt>
                <c:pt idx="1285">
                  <c:v>1.789529999999998</c:v>
                </c:pt>
                <c:pt idx="1286">
                  <c:v>1.79255</c:v>
                </c:pt>
                <c:pt idx="1287">
                  <c:v>1.795609999999999</c:v>
                </c:pt>
                <c:pt idx="1288">
                  <c:v>1.79871</c:v>
                </c:pt>
                <c:pt idx="1289">
                  <c:v>1.801839999999999</c:v>
                </c:pt>
                <c:pt idx="1290">
                  <c:v>1.80502</c:v>
                </c:pt>
                <c:pt idx="1291">
                  <c:v>1.80824</c:v>
                </c:pt>
                <c:pt idx="1292">
                  <c:v>1.811499999999999</c:v>
                </c:pt>
                <c:pt idx="1293">
                  <c:v>1.8148</c:v>
                </c:pt>
                <c:pt idx="1294">
                  <c:v>1.81815</c:v>
                </c:pt>
                <c:pt idx="1295">
                  <c:v>1.821529999999998</c:v>
                </c:pt>
                <c:pt idx="1296">
                  <c:v>1.82496</c:v>
                </c:pt>
                <c:pt idx="1297">
                  <c:v>1.82844</c:v>
                </c:pt>
                <c:pt idx="1298">
                  <c:v>1.83196</c:v>
                </c:pt>
                <c:pt idx="1299">
                  <c:v>1.83552</c:v>
                </c:pt>
                <c:pt idx="1300">
                  <c:v>1.839129999999998</c:v>
                </c:pt>
                <c:pt idx="1301">
                  <c:v>1.84278</c:v>
                </c:pt>
                <c:pt idx="1302">
                  <c:v>1.84649</c:v>
                </c:pt>
                <c:pt idx="1303">
                  <c:v>1.85024</c:v>
                </c:pt>
                <c:pt idx="1304">
                  <c:v>1.85403</c:v>
                </c:pt>
                <c:pt idx="1305">
                  <c:v>1.85788</c:v>
                </c:pt>
                <c:pt idx="1306">
                  <c:v>1.86178</c:v>
                </c:pt>
                <c:pt idx="1307">
                  <c:v>1.86572</c:v>
                </c:pt>
                <c:pt idx="1308">
                  <c:v>1.86972</c:v>
                </c:pt>
                <c:pt idx="1309">
                  <c:v>1.87376</c:v>
                </c:pt>
                <c:pt idx="1310">
                  <c:v>1.87786</c:v>
                </c:pt>
                <c:pt idx="1311">
                  <c:v>1.882010000000001</c:v>
                </c:pt>
                <c:pt idx="1312">
                  <c:v>1.88621</c:v>
                </c:pt>
                <c:pt idx="1313">
                  <c:v>1.89047</c:v>
                </c:pt>
                <c:pt idx="1314">
                  <c:v>1.89478</c:v>
                </c:pt>
                <c:pt idx="1315">
                  <c:v>1.89914</c:v>
                </c:pt>
                <c:pt idx="1316">
                  <c:v>1.90356</c:v>
                </c:pt>
                <c:pt idx="1317">
                  <c:v>1.908040000000001</c:v>
                </c:pt>
                <c:pt idx="1318">
                  <c:v>1.91257</c:v>
                </c:pt>
                <c:pt idx="1319">
                  <c:v>1.91716</c:v>
                </c:pt>
                <c:pt idx="1320">
                  <c:v>1.92181</c:v>
                </c:pt>
                <c:pt idx="1321">
                  <c:v>1.92652</c:v>
                </c:pt>
                <c:pt idx="1322">
                  <c:v>1.93128</c:v>
                </c:pt>
                <c:pt idx="1323">
                  <c:v>1.936110000000001</c:v>
                </c:pt>
                <c:pt idx="1324">
                  <c:v>1.941</c:v>
                </c:pt>
                <c:pt idx="1325">
                  <c:v>1.94595</c:v>
                </c:pt>
                <c:pt idx="1326">
                  <c:v>1.95096</c:v>
                </c:pt>
                <c:pt idx="1327">
                  <c:v>1.95603</c:v>
                </c:pt>
                <c:pt idx="1328">
                  <c:v>1.96117</c:v>
                </c:pt>
                <c:pt idx="1329">
                  <c:v>1.966370000000001</c:v>
                </c:pt>
                <c:pt idx="1330">
                  <c:v>1.97163</c:v>
                </c:pt>
                <c:pt idx="1331">
                  <c:v>1.97696</c:v>
                </c:pt>
                <c:pt idx="1332">
                  <c:v>1.98236</c:v>
                </c:pt>
                <c:pt idx="1333">
                  <c:v>1.98782</c:v>
                </c:pt>
                <c:pt idx="1334">
                  <c:v>1.99329</c:v>
                </c:pt>
                <c:pt idx="1335">
                  <c:v>1.994350000000002</c:v>
                </c:pt>
                <c:pt idx="1336">
                  <c:v>1.99541</c:v>
                </c:pt>
                <c:pt idx="1337">
                  <c:v>1.996470000000001</c:v>
                </c:pt>
                <c:pt idx="1338">
                  <c:v>1.99753</c:v>
                </c:pt>
                <c:pt idx="1339">
                  <c:v>1.9986</c:v>
                </c:pt>
                <c:pt idx="1340">
                  <c:v>1.99967</c:v>
                </c:pt>
                <c:pt idx="1341">
                  <c:v>2.00073</c:v>
                </c:pt>
                <c:pt idx="1342">
                  <c:v>2.0018</c:v>
                </c:pt>
                <c:pt idx="1343">
                  <c:v>2.002869999999997</c:v>
                </c:pt>
                <c:pt idx="1344">
                  <c:v>2.00395</c:v>
                </c:pt>
                <c:pt idx="1345">
                  <c:v>2.00502</c:v>
                </c:pt>
                <c:pt idx="1346">
                  <c:v>2.006089999999998</c:v>
                </c:pt>
                <c:pt idx="1347">
                  <c:v>2.00717</c:v>
                </c:pt>
                <c:pt idx="1348">
                  <c:v>2.008249999999997</c:v>
                </c:pt>
                <c:pt idx="1349">
                  <c:v>2.00933</c:v>
                </c:pt>
                <c:pt idx="1350">
                  <c:v>2.010409999999997</c:v>
                </c:pt>
                <c:pt idx="1351">
                  <c:v>2.011489999999997</c:v>
                </c:pt>
                <c:pt idx="1352">
                  <c:v>2.012569999999997</c:v>
                </c:pt>
                <c:pt idx="1353">
                  <c:v>2.013659999999997</c:v>
                </c:pt>
                <c:pt idx="1354">
                  <c:v>2.01474</c:v>
                </c:pt>
                <c:pt idx="1355">
                  <c:v>2.015829999999997</c:v>
                </c:pt>
                <c:pt idx="1356">
                  <c:v>2.016919999999997</c:v>
                </c:pt>
                <c:pt idx="1357">
                  <c:v>2.018009999999997</c:v>
                </c:pt>
                <c:pt idx="1358">
                  <c:v>2.019099999999998</c:v>
                </c:pt>
                <c:pt idx="1359">
                  <c:v>2.02019</c:v>
                </c:pt>
                <c:pt idx="1360">
                  <c:v>2.02129</c:v>
                </c:pt>
                <c:pt idx="1361">
                  <c:v>2.02238</c:v>
                </c:pt>
                <c:pt idx="1362">
                  <c:v>2.02348</c:v>
                </c:pt>
                <c:pt idx="1363">
                  <c:v>2.02458</c:v>
                </c:pt>
                <c:pt idx="1364">
                  <c:v>2.025679999999998</c:v>
                </c:pt>
                <c:pt idx="1365">
                  <c:v>2.02678</c:v>
                </c:pt>
                <c:pt idx="1366">
                  <c:v>2.02788</c:v>
                </c:pt>
                <c:pt idx="1367">
                  <c:v>2.02898</c:v>
                </c:pt>
                <c:pt idx="1368">
                  <c:v>2.03009</c:v>
                </c:pt>
                <c:pt idx="1369">
                  <c:v>2.0312</c:v>
                </c:pt>
                <c:pt idx="1370">
                  <c:v>2.032299999999997</c:v>
                </c:pt>
                <c:pt idx="1371">
                  <c:v>2.033409999999998</c:v>
                </c:pt>
                <c:pt idx="1372">
                  <c:v>2.03452</c:v>
                </c:pt>
                <c:pt idx="1373">
                  <c:v>2.035639999999998</c:v>
                </c:pt>
                <c:pt idx="1374">
                  <c:v>2.036749999999996</c:v>
                </c:pt>
                <c:pt idx="1375">
                  <c:v>2.037859999999997</c:v>
                </c:pt>
                <c:pt idx="1376">
                  <c:v>2.03898</c:v>
                </c:pt>
                <c:pt idx="1377">
                  <c:v>2.0401</c:v>
                </c:pt>
                <c:pt idx="1378">
                  <c:v>2.04122</c:v>
                </c:pt>
                <c:pt idx="1379">
                  <c:v>2.04234</c:v>
                </c:pt>
                <c:pt idx="1380">
                  <c:v>2.04346</c:v>
                </c:pt>
                <c:pt idx="1381">
                  <c:v>2.04458</c:v>
                </c:pt>
                <c:pt idx="1382">
                  <c:v>2.04571</c:v>
                </c:pt>
                <c:pt idx="1383">
                  <c:v>2.046829999999998</c:v>
                </c:pt>
                <c:pt idx="1384">
                  <c:v>2.04796</c:v>
                </c:pt>
                <c:pt idx="1385">
                  <c:v>2.04909</c:v>
                </c:pt>
                <c:pt idx="1386">
                  <c:v>2.050219999999998</c:v>
                </c:pt>
                <c:pt idx="1387">
                  <c:v>2.051349999999997</c:v>
                </c:pt>
                <c:pt idx="1388">
                  <c:v>2.052479999999997</c:v>
                </c:pt>
                <c:pt idx="1389">
                  <c:v>2.05362</c:v>
                </c:pt>
                <c:pt idx="1390">
                  <c:v>2.054749999999997</c:v>
                </c:pt>
                <c:pt idx="1391">
                  <c:v>2.055889999999997</c:v>
                </c:pt>
                <c:pt idx="1392">
                  <c:v>2.05703</c:v>
                </c:pt>
                <c:pt idx="1393">
                  <c:v>2.05817</c:v>
                </c:pt>
                <c:pt idx="1394">
                  <c:v>2.05931</c:v>
                </c:pt>
                <c:pt idx="1395">
                  <c:v>2.060449999999998</c:v>
                </c:pt>
                <c:pt idx="1396">
                  <c:v>2.0616</c:v>
                </c:pt>
                <c:pt idx="1397">
                  <c:v>2.06274</c:v>
                </c:pt>
                <c:pt idx="1398">
                  <c:v>2.06389</c:v>
                </c:pt>
                <c:pt idx="1399">
                  <c:v>2.06504</c:v>
                </c:pt>
                <c:pt idx="1400">
                  <c:v>2.06618</c:v>
                </c:pt>
                <c:pt idx="1401">
                  <c:v>2.06734</c:v>
                </c:pt>
                <c:pt idx="1402">
                  <c:v>2.06849</c:v>
                </c:pt>
                <c:pt idx="1403">
                  <c:v>2.06964</c:v>
                </c:pt>
                <c:pt idx="1404">
                  <c:v>2.0708</c:v>
                </c:pt>
                <c:pt idx="1405">
                  <c:v>2.071949999999997</c:v>
                </c:pt>
                <c:pt idx="1406">
                  <c:v>2.07311</c:v>
                </c:pt>
                <c:pt idx="1407">
                  <c:v>2.074269999999997</c:v>
                </c:pt>
                <c:pt idx="1408">
                  <c:v>2.075429999999998</c:v>
                </c:pt>
                <c:pt idx="1409">
                  <c:v>2.076589999999998</c:v>
                </c:pt>
                <c:pt idx="1410">
                  <c:v>2.07775</c:v>
                </c:pt>
                <c:pt idx="1411">
                  <c:v>2.07892</c:v>
                </c:pt>
                <c:pt idx="1412">
                  <c:v>2.08008</c:v>
                </c:pt>
                <c:pt idx="1413">
                  <c:v>2.081249999999997</c:v>
                </c:pt>
                <c:pt idx="1414">
                  <c:v>2.082419999999998</c:v>
                </c:pt>
                <c:pt idx="1415">
                  <c:v>2.083590000000003</c:v>
                </c:pt>
                <c:pt idx="1416">
                  <c:v>2.08476</c:v>
                </c:pt>
                <c:pt idx="1417">
                  <c:v>2.08594</c:v>
                </c:pt>
                <c:pt idx="1418">
                  <c:v>2.087110000000003</c:v>
                </c:pt>
                <c:pt idx="1419">
                  <c:v>2.08829</c:v>
                </c:pt>
                <c:pt idx="1420">
                  <c:v>2.089459999999998</c:v>
                </c:pt>
                <c:pt idx="1421">
                  <c:v>2.090639999999999</c:v>
                </c:pt>
                <c:pt idx="1422">
                  <c:v>2.091819999999997</c:v>
                </c:pt>
                <c:pt idx="1423">
                  <c:v>2.093</c:v>
                </c:pt>
                <c:pt idx="1424">
                  <c:v>2.09418</c:v>
                </c:pt>
                <c:pt idx="1425">
                  <c:v>2.09537</c:v>
                </c:pt>
                <c:pt idx="1426">
                  <c:v>2.096549999999997</c:v>
                </c:pt>
                <c:pt idx="1427">
                  <c:v>2.09774</c:v>
                </c:pt>
                <c:pt idx="1428">
                  <c:v>2.09893</c:v>
                </c:pt>
                <c:pt idx="1429">
                  <c:v>2.100120000000003</c:v>
                </c:pt>
                <c:pt idx="1430">
                  <c:v>2.10131</c:v>
                </c:pt>
                <c:pt idx="1431">
                  <c:v>2.1025</c:v>
                </c:pt>
                <c:pt idx="1432">
                  <c:v>2.10369</c:v>
                </c:pt>
                <c:pt idx="1433">
                  <c:v>2.10489</c:v>
                </c:pt>
                <c:pt idx="1434">
                  <c:v>2.10608</c:v>
                </c:pt>
                <c:pt idx="1435">
                  <c:v>2.10728</c:v>
                </c:pt>
                <c:pt idx="1436">
                  <c:v>2.10848</c:v>
                </c:pt>
                <c:pt idx="1437">
                  <c:v>2.10968</c:v>
                </c:pt>
                <c:pt idx="1438">
                  <c:v>2.110879999999997</c:v>
                </c:pt>
                <c:pt idx="1439">
                  <c:v>2.112089999999997</c:v>
                </c:pt>
                <c:pt idx="1440">
                  <c:v>2.11329</c:v>
                </c:pt>
                <c:pt idx="1441">
                  <c:v>2.1145</c:v>
                </c:pt>
                <c:pt idx="1442">
                  <c:v>2.11571</c:v>
                </c:pt>
                <c:pt idx="1443">
                  <c:v>2.116909999999997</c:v>
                </c:pt>
                <c:pt idx="1444">
                  <c:v>2.11812</c:v>
                </c:pt>
                <c:pt idx="1445">
                  <c:v>2.11934</c:v>
                </c:pt>
                <c:pt idx="1446">
                  <c:v>2.12055</c:v>
                </c:pt>
                <c:pt idx="1447">
                  <c:v>2.12176</c:v>
                </c:pt>
                <c:pt idx="1448">
                  <c:v>2.12298</c:v>
                </c:pt>
                <c:pt idx="1449">
                  <c:v>2.1242</c:v>
                </c:pt>
                <c:pt idx="1450">
                  <c:v>2.12541</c:v>
                </c:pt>
                <c:pt idx="1451">
                  <c:v>2.12663</c:v>
                </c:pt>
                <c:pt idx="1452">
                  <c:v>2.12785</c:v>
                </c:pt>
                <c:pt idx="1453">
                  <c:v>2.12908</c:v>
                </c:pt>
                <c:pt idx="1454">
                  <c:v>2.1303</c:v>
                </c:pt>
                <c:pt idx="1455">
                  <c:v>2.13153</c:v>
                </c:pt>
                <c:pt idx="1456">
                  <c:v>2.132749999999997</c:v>
                </c:pt>
                <c:pt idx="1457">
                  <c:v>2.13398</c:v>
                </c:pt>
                <c:pt idx="1458">
                  <c:v>2.135209999999997</c:v>
                </c:pt>
                <c:pt idx="1459">
                  <c:v>2.136439999999998</c:v>
                </c:pt>
                <c:pt idx="1460">
                  <c:v>2.13767</c:v>
                </c:pt>
                <c:pt idx="1461">
                  <c:v>2.13891</c:v>
                </c:pt>
                <c:pt idx="1462">
                  <c:v>2.14014</c:v>
                </c:pt>
                <c:pt idx="1463">
                  <c:v>2.14138</c:v>
                </c:pt>
                <c:pt idx="1464">
                  <c:v>2.14262</c:v>
                </c:pt>
                <c:pt idx="1465">
                  <c:v>2.14386</c:v>
                </c:pt>
                <c:pt idx="1466">
                  <c:v>2.1451</c:v>
                </c:pt>
                <c:pt idx="1467">
                  <c:v>2.14634</c:v>
                </c:pt>
                <c:pt idx="1468">
                  <c:v>2.147580000000003</c:v>
                </c:pt>
                <c:pt idx="1469">
                  <c:v>2.14883</c:v>
                </c:pt>
                <c:pt idx="1470">
                  <c:v>2.150069999999998</c:v>
                </c:pt>
                <c:pt idx="1471">
                  <c:v>2.15132</c:v>
                </c:pt>
                <c:pt idx="1472">
                  <c:v>2.152569999999998</c:v>
                </c:pt>
                <c:pt idx="1473">
                  <c:v>2.15382</c:v>
                </c:pt>
                <c:pt idx="1474">
                  <c:v>2.155069999999997</c:v>
                </c:pt>
                <c:pt idx="1475">
                  <c:v>2.15632</c:v>
                </c:pt>
                <c:pt idx="1476">
                  <c:v>2.15758</c:v>
                </c:pt>
                <c:pt idx="1477">
                  <c:v>2.15883</c:v>
                </c:pt>
                <c:pt idx="1478">
                  <c:v>2.16009</c:v>
                </c:pt>
                <c:pt idx="1479">
                  <c:v>2.16135</c:v>
                </c:pt>
                <c:pt idx="1480">
                  <c:v>2.162609999999998</c:v>
                </c:pt>
                <c:pt idx="1481">
                  <c:v>2.16387</c:v>
                </c:pt>
                <c:pt idx="1482">
                  <c:v>2.165130000000003</c:v>
                </c:pt>
                <c:pt idx="1483">
                  <c:v>2.1664</c:v>
                </c:pt>
                <c:pt idx="1484">
                  <c:v>2.16766</c:v>
                </c:pt>
                <c:pt idx="1485">
                  <c:v>2.168930000000003</c:v>
                </c:pt>
                <c:pt idx="1486">
                  <c:v>2.1702</c:v>
                </c:pt>
                <c:pt idx="1487">
                  <c:v>2.171469999999997</c:v>
                </c:pt>
                <c:pt idx="1488">
                  <c:v>2.17274</c:v>
                </c:pt>
                <c:pt idx="1489">
                  <c:v>2.17401</c:v>
                </c:pt>
                <c:pt idx="1490">
                  <c:v>2.175279999999998</c:v>
                </c:pt>
                <c:pt idx="1491">
                  <c:v>2.176559999999997</c:v>
                </c:pt>
                <c:pt idx="1492">
                  <c:v>2.17783</c:v>
                </c:pt>
                <c:pt idx="1493">
                  <c:v>2.17911</c:v>
                </c:pt>
                <c:pt idx="1494">
                  <c:v>2.180390000000003</c:v>
                </c:pt>
                <c:pt idx="1495">
                  <c:v>2.18167</c:v>
                </c:pt>
                <c:pt idx="1496">
                  <c:v>2.182949999999998</c:v>
                </c:pt>
                <c:pt idx="1497">
                  <c:v>2.18424</c:v>
                </c:pt>
                <c:pt idx="1498">
                  <c:v>2.18552</c:v>
                </c:pt>
                <c:pt idx="1499">
                  <c:v>2.186809999999998</c:v>
                </c:pt>
                <c:pt idx="1500">
                  <c:v>2.18809</c:v>
                </c:pt>
                <c:pt idx="1501">
                  <c:v>2.18938</c:v>
                </c:pt>
                <c:pt idx="1502">
                  <c:v>2.190669999999998</c:v>
                </c:pt>
                <c:pt idx="1503">
                  <c:v>2.19197</c:v>
                </c:pt>
                <c:pt idx="1504">
                  <c:v>2.19326</c:v>
                </c:pt>
                <c:pt idx="1505">
                  <c:v>2.19455</c:v>
                </c:pt>
                <c:pt idx="1506">
                  <c:v>2.195849999999996</c:v>
                </c:pt>
                <c:pt idx="1507">
                  <c:v>2.19715</c:v>
                </c:pt>
                <c:pt idx="1508">
                  <c:v>2.19844</c:v>
                </c:pt>
                <c:pt idx="1509">
                  <c:v>2.19974</c:v>
                </c:pt>
                <c:pt idx="1510">
                  <c:v>2.20105</c:v>
                </c:pt>
                <c:pt idx="1511">
                  <c:v>2.20235</c:v>
                </c:pt>
                <c:pt idx="1512">
                  <c:v>2.20365</c:v>
                </c:pt>
                <c:pt idx="1513">
                  <c:v>2.20496</c:v>
                </c:pt>
                <c:pt idx="1514">
                  <c:v>2.206259999999998</c:v>
                </c:pt>
                <c:pt idx="1515">
                  <c:v>2.207570000000003</c:v>
                </c:pt>
                <c:pt idx="1516">
                  <c:v>2.20888</c:v>
                </c:pt>
                <c:pt idx="1517">
                  <c:v>2.21019</c:v>
                </c:pt>
                <c:pt idx="1518">
                  <c:v>2.2115</c:v>
                </c:pt>
                <c:pt idx="1519">
                  <c:v>2.212819999999997</c:v>
                </c:pt>
                <c:pt idx="1520">
                  <c:v>2.21413</c:v>
                </c:pt>
                <c:pt idx="1521">
                  <c:v>2.215449999999997</c:v>
                </c:pt>
                <c:pt idx="1522">
                  <c:v>2.216769999999998</c:v>
                </c:pt>
                <c:pt idx="1523">
                  <c:v>2.21809</c:v>
                </c:pt>
                <c:pt idx="1524">
                  <c:v>2.219409999999998</c:v>
                </c:pt>
                <c:pt idx="1525">
                  <c:v>2.220730000000003</c:v>
                </c:pt>
                <c:pt idx="1526">
                  <c:v>2.222049999999997</c:v>
                </c:pt>
                <c:pt idx="1527">
                  <c:v>2.223380000000003</c:v>
                </c:pt>
                <c:pt idx="1528">
                  <c:v>2.2247</c:v>
                </c:pt>
                <c:pt idx="1529">
                  <c:v>2.22603</c:v>
                </c:pt>
                <c:pt idx="1530">
                  <c:v>2.227360000000003</c:v>
                </c:pt>
                <c:pt idx="1531">
                  <c:v>2.22869</c:v>
                </c:pt>
                <c:pt idx="1532">
                  <c:v>2.23002</c:v>
                </c:pt>
                <c:pt idx="1533">
                  <c:v>2.231349999999998</c:v>
                </c:pt>
                <c:pt idx="1534">
                  <c:v>2.232689999999997</c:v>
                </c:pt>
                <c:pt idx="1535">
                  <c:v>2.23403</c:v>
                </c:pt>
                <c:pt idx="1536">
                  <c:v>2.23536</c:v>
                </c:pt>
                <c:pt idx="1537">
                  <c:v>2.236699999999998</c:v>
                </c:pt>
                <c:pt idx="1538">
                  <c:v>2.23804</c:v>
                </c:pt>
                <c:pt idx="1539">
                  <c:v>2.23938</c:v>
                </c:pt>
                <c:pt idx="1540">
                  <c:v>2.240720000000003</c:v>
                </c:pt>
                <c:pt idx="1541">
                  <c:v>2.24207</c:v>
                </c:pt>
                <c:pt idx="1542">
                  <c:v>2.24341</c:v>
                </c:pt>
                <c:pt idx="1543">
                  <c:v>2.24476</c:v>
                </c:pt>
                <c:pt idx="1544">
                  <c:v>2.24611</c:v>
                </c:pt>
                <c:pt idx="1545">
                  <c:v>2.24746</c:v>
                </c:pt>
                <c:pt idx="1546">
                  <c:v>2.24881</c:v>
                </c:pt>
                <c:pt idx="1547">
                  <c:v>2.25016</c:v>
                </c:pt>
                <c:pt idx="1548">
                  <c:v>2.25152</c:v>
                </c:pt>
                <c:pt idx="1549">
                  <c:v>2.252869999999997</c:v>
                </c:pt>
                <c:pt idx="1550">
                  <c:v>2.25423</c:v>
                </c:pt>
                <c:pt idx="1551">
                  <c:v>2.25559</c:v>
                </c:pt>
                <c:pt idx="1552">
                  <c:v>2.25694</c:v>
                </c:pt>
                <c:pt idx="1553">
                  <c:v>2.25831</c:v>
                </c:pt>
                <c:pt idx="1554">
                  <c:v>2.259669999999997</c:v>
                </c:pt>
                <c:pt idx="1555">
                  <c:v>2.26103</c:v>
                </c:pt>
                <c:pt idx="1556">
                  <c:v>2.2624</c:v>
                </c:pt>
                <c:pt idx="1557">
                  <c:v>2.263760000000003</c:v>
                </c:pt>
                <c:pt idx="1558">
                  <c:v>2.265130000000003</c:v>
                </c:pt>
                <c:pt idx="1559">
                  <c:v>2.2665</c:v>
                </c:pt>
                <c:pt idx="1560">
                  <c:v>2.26787</c:v>
                </c:pt>
                <c:pt idx="1561">
                  <c:v>2.26924</c:v>
                </c:pt>
                <c:pt idx="1562">
                  <c:v>2.27061</c:v>
                </c:pt>
                <c:pt idx="1563">
                  <c:v>2.27199</c:v>
                </c:pt>
                <c:pt idx="1564">
                  <c:v>2.27336</c:v>
                </c:pt>
                <c:pt idx="1565">
                  <c:v>2.27474</c:v>
                </c:pt>
                <c:pt idx="1566">
                  <c:v>2.27612</c:v>
                </c:pt>
                <c:pt idx="1567">
                  <c:v>2.2775</c:v>
                </c:pt>
                <c:pt idx="1568">
                  <c:v>2.27888</c:v>
                </c:pt>
                <c:pt idx="1569">
                  <c:v>2.28026</c:v>
                </c:pt>
                <c:pt idx="1570">
                  <c:v>2.28165</c:v>
                </c:pt>
                <c:pt idx="1571">
                  <c:v>2.283030000000003</c:v>
                </c:pt>
                <c:pt idx="1572">
                  <c:v>2.28442</c:v>
                </c:pt>
                <c:pt idx="1573">
                  <c:v>2.28581</c:v>
                </c:pt>
                <c:pt idx="1574">
                  <c:v>2.287200000000001</c:v>
                </c:pt>
                <c:pt idx="1575">
                  <c:v>2.288590000000003</c:v>
                </c:pt>
                <c:pt idx="1576">
                  <c:v>2.28998</c:v>
                </c:pt>
                <c:pt idx="1577">
                  <c:v>2.29138</c:v>
                </c:pt>
                <c:pt idx="1578">
                  <c:v>2.29277</c:v>
                </c:pt>
                <c:pt idx="1579">
                  <c:v>2.29417</c:v>
                </c:pt>
                <c:pt idx="1580">
                  <c:v>2.29556</c:v>
                </c:pt>
                <c:pt idx="1581">
                  <c:v>2.296959999999998</c:v>
                </c:pt>
                <c:pt idx="1582">
                  <c:v>2.29836</c:v>
                </c:pt>
                <c:pt idx="1583">
                  <c:v>2.29977</c:v>
                </c:pt>
                <c:pt idx="1584">
                  <c:v>2.301169999999998</c:v>
                </c:pt>
                <c:pt idx="1585">
                  <c:v>2.302569999999997</c:v>
                </c:pt>
                <c:pt idx="1586">
                  <c:v>2.30398</c:v>
                </c:pt>
                <c:pt idx="1587">
                  <c:v>2.30539</c:v>
                </c:pt>
                <c:pt idx="1588">
                  <c:v>2.306799999999998</c:v>
                </c:pt>
                <c:pt idx="1589">
                  <c:v>2.308209999999998</c:v>
                </c:pt>
                <c:pt idx="1590">
                  <c:v>2.309619999999997</c:v>
                </c:pt>
                <c:pt idx="1591">
                  <c:v>2.311029999999997</c:v>
                </c:pt>
                <c:pt idx="1592">
                  <c:v>2.312449999999973</c:v>
                </c:pt>
                <c:pt idx="1593">
                  <c:v>2.313859999999996</c:v>
                </c:pt>
                <c:pt idx="1594">
                  <c:v>2.315279999999996</c:v>
                </c:pt>
                <c:pt idx="1595">
                  <c:v>2.316699999999976</c:v>
                </c:pt>
                <c:pt idx="1596">
                  <c:v>2.31812</c:v>
                </c:pt>
                <c:pt idx="1597">
                  <c:v>2.319539999999998</c:v>
                </c:pt>
                <c:pt idx="1598">
                  <c:v>2.320959999999998</c:v>
                </c:pt>
                <c:pt idx="1599">
                  <c:v>2.32239</c:v>
                </c:pt>
                <c:pt idx="1600">
                  <c:v>2.323809999999998</c:v>
                </c:pt>
                <c:pt idx="1601">
                  <c:v>2.325239999999998</c:v>
                </c:pt>
                <c:pt idx="1602">
                  <c:v>2.326669999999996</c:v>
                </c:pt>
                <c:pt idx="1603">
                  <c:v>2.3281</c:v>
                </c:pt>
                <c:pt idx="1604">
                  <c:v>2.32953</c:v>
                </c:pt>
                <c:pt idx="1605">
                  <c:v>2.330959999999997</c:v>
                </c:pt>
                <c:pt idx="1606">
                  <c:v>2.332399999999997</c:v>
                </c:pt>
                <c:pt idx="1607">
                  <c:v>2.333829999999997</c:v>
                </c:pt>
                <c:pt idx="1608">
                  <c:v>2.335269999999976</c:v>
                </c:pt>
                <c:pt idx="1609">
                  <c:v>2.336699999999996</c:v>
                </c:pt>
                <c:pt idx="1610">
                  <c:v>2.33814</c:v>
                </c:pt>
                <c:pt idx="1611">
                  <c:v>2.339579999999997</c:v>
                </c:pt>
                <c:pt idx="1612">
                  <c:v>2.341029999999998</c:v>
                </c:pt>
                <c:pt idx="1613">
                  <c:v>2.342469999999996</c:v>
                </c:pt>
                <c:pt idx="1614">
                  <c:v>2.34392</c:v>
                </c:pt>
                <c:pt idx="1615">
                  <c:v>2.345359999999998</c:v>
                </c:pt>
                <c:pt idx="1616">
                  <c:v>2.346809999999996</c:v>
                </c:pt>
                <c:pt idx="1617">
                  <c:v>2.348259999999997</c:v>
                </c:pt>
                <c:pt idx="1618">
                  <c:v>2.34971</c:v>
                </c:pt>
                <c:pt idx="1619">
                  <c:v>2.351159999999997</c:v>
                </c:pt>
                <c:pt idx="1620">
                  <c:v>2.352609999999974</c:v>
                </c:pt>
                <c:pt idx="1621">
                  <c:v>2.354069999999996</c:v>
                </c:pt>
                <c:pt idx="1622">
                  <c:v>2.355519999999997</c:v>
                </c:pt>
                <c:pt idx="1623">
                  <c:v>2.356979999999996</c:v>
                </c:pt>
                <c:pt idx="1624">
                  <c:v>2.358439999999997</c:v>
                </c:pt>
                <c:pt idx="1625">
                  <c:v>2.359899999999996</c:v>
                </c:pt>
                <c:pt idx="1626">
                  <c:v>2.361359999999998</c:v>
                </c:pt>
                <c:pt idx="1627">
                  <c:v>2.362819999999997</c:v>
                </c:pt>
                <c:pt idx="1628">
                  <c:v>2.36429</c:v>
                </c:pt>
                <c:pt idx="1629">
                  <c:v>2.365749999999997</c:v>
                </c:pt>
                <c:pt idx="1630">
                  <c:v>2.36722</c:v>
                </c:pt>
                <c:pt idx="1631">
                  <c:v>2.36869</c:v>
                </c:pt>
                <c:pt idx="1632">
                  <c:v>2.370159999999997</c:v>
                </c:pt>
                <c:pt idx="1633">
                  <c:v>2.371629999999997</c:v>
                </c:pt>
                <c:pt idx="1634">
                  <c:v>2.3731</c:v>
                </c:pt>
                <c:pt idx="1635">
                  <c:v>2.374579999999998</c:v>
                </c:pt>
                <c:pt idx="1636">
                  <c:v>2.376049999999974</c:v>
                </c:pt>
                <c:pt idx="1637">
                  <c:v>2.37753</c:v>
                </c:pt>
                <c:pt idx="1638">
                  <c:v>2.379009999999996</c:v>
                </c:pt>
                <c:pt idx="1639">
                  <c:v>2.38049</c:v>
                </c:pt>
                <c:pt idx="1640">
                  <c:v>2.381969999999998</c:v>
                </c:pt>
                <c:pt idx="1641">
                  <c:v>2.383449999999997</c:v>
                </c:pt>
                <c:pt idx="1642">
                  <c:v>2.38493</c:v>
                </c:pt>
                <c:pt idx="1643">
                  <c:v>2.386419999999997</c:v>
                </c:pt>
                <c:pt idx="1644">
                  <c:v>2.3879</c:v>
                </c:pt>
                <c:pt idx="1645">
                  <c:v>2.38939</c:v>
                </c:pt>
                <c:pt idx="1646">
                  <c:v>2.390879999999996</c:v>
                </c:pt>
                <c:pt idx="1647">
                  <c:v>2.392369999999996</c:v>
                </c:pt>
                <c:pt idx="1648">
                  <c:v>2.393859999999996</c:v>
                </c:pt>
                <c:pt idx="1649">
                  <c:v>2.395359999999997</c:v>
                </c:pt>
                <c:pt idx="1650">
                  <c:v>2.396849999999974</c:v>
                </c:pt>
                <c:pt idx="1651">
                  <c:v>2.398349999999997</c:v>
                </c:pt>
                <c:pt idx="1652">
                  <c:v>2.399839999999997</c:v>
                </c:pt>
                <c:pt idx="1653">
                  <c:v>2.40134</c:v>
                </c:pt>
                <c:pt idx="1654">
                  <c:v>2.402839999999997</c:v>
                </c:pt>
                <c:pt idx="1655">
                  <c:v>2.40434</c:v>
                </c:pt>
                <c:pt idx="1656">
                  <c:v>2.405849999999996</c:v>
                </c:pt>
                <c:pt idx="1657">
                  <c:v>2.40735</c:v>
                </c:pt>
                <c:pt idx="1658">
                  <c:v>2.408859999999997</c:v>
                </c:pt>
                <c:pt idx="1659">
                  <c:v>2.410359999999997</c:v>
                </c:pt>
                <c:pt idx="1660">
                  <c:v>2.411869999999976</c:v>
                </c:pt>
                <c:pt idx="1661">
                  <c:v>2.41338</c:v>
                </c:pt>
                <c:pt idx="1662">
                  <c:v>2.414889999999997</c:v>
                </c:pt>
                <c:pt idx="1663">
                  <c:v>2.416399999999998</c:v>
                </c:pt>
                <c:pt idx="1664">
                  <c:v>2.41792</c:v>
                </c:pt>
                <c:pt idx="1665">
                  <c:v>2.419429999999997</c:v>
                </c:pt>
                <c:pt idx="1666">
                  <c:v>2.420949999999998</c:v>
                </c:pt>
                <c:pt idx="1667">
                  <c:v>2.422469999999997</c:v>
                </c:pt>
                <c:pt idx="1668">
                  <c:v>2.42399</c:v>
                </c:pt>
                <c:pt idx="1669">
                  <c:v>2.42551</c:v>
                </c:pt>
                <c:pt idx="1670">
                  <c:v>2.42703</c:v>
                </c:pt>
                <c:pt idx="1671">
                  <c:v>2.42855</c:v>
                </c:pt>
                <c:pt idx="1672">
                  <c:v>2.430079999999997</c:v>
                </c:pt>
                <c:pt idx="1673">
                  <c:v>2.431609999999996</c:v>
                </c:pt>
                <c:pt idx="1674">
                  <c:v>2.43313</c:v>
                </c:pt>
                <c:pt idx="1675">
                  <c:v>2.434659999999996</c:v>
                </c:pt>
                <c:pt idx="1676">
                  <c:v>2.436189999999997</c:v>
                </c:pt>
                <c:pt idx="1677">
                  <c:v>2.43773</c:v>
                </c:pt>
                <c:pt idx="1678">
                  <c:v>2.439259999999996</c:v>
                </c:pt>
                <c:pt idx="1679">
                  <c:v>2.44079</c:v>
                </c:pt>
                <c:pt idx="1680">
                  <c:v>2.44233</c:v>
                </c:pt>
                <c:pt idx="1681">
                  <c:v>2.44387</c:v>
                </c:pt>
                <c:pt idx="1682">
                  <c:v>2.445409999999997</c:v>
                </c:pt>
                <c:pt idx="1683">
                  <c:v>2.446949999999997</c:v>
                </c:pt>
                <c:pt idx="1684">
                  <c:v>2.44849</c:v>
                </c:pt>
                <c:pt idx="1685">
                  <c:v>2.450029999999998</c:v>
                </c:pt>
                <c:pt idx="1686">
                  <c:v>2.451569999999997</c:v>
                </c:pt>
                <c:pt idx="1687">
                  <c:v>2.45312</c:v>
                </c:pt>
                <c:pt idx="1688">
                  <c:v>2.454669999999997</c:v>
                </c:pt>
                <c:pt idx="1689">
                  <c:v>2.456219999999996</c:v>
                </c:pt>
                <c:pt idx="1690">
                  <c:v>2.457759999999998</c:v>
                </c:pt>
                <c:pt idx="1691">
                  <c:v>2.45932</c:v>
                </c:pt>
                <c:pt idx="1692">
                  <c:v>2.460869999999998</c:v>
                </c:pt>
                <c:pt idx="1693">
                  <c:v>2.462419999999997</c:v>
                </c:pt>
                <c:pt idx="1694">
                  <c:v>2.46398</c:v>
                </c:pt>
                <c:pt idx="1695">
                  <c:v>2.46553</c:v>
                </c:pt>
                <c:pt idx="1696">
                  <c:v>2.46709</c:v>
                </c:pt>
                <c:pt idx="1697">
                  <c:v>2.468649999999997</c:v>
                </c:pt>
                <c:pt idx="1698">
                  <c:v>2.470209999999997</c:v>
                </c:pt>
                <c:pt idx="1699">
                  <c:v>2.471779999999997</c:v>
                </c:pt>
                <c:pt idx="1700">
                  <c:v>2.47334</c:v>
                </c:pt>
                <c:pt idx="1701">
                  <c:v>2.474899999999998</c:v>
                </c:pt>
                <c:pt idx="1702">
                  <c:v>2.476469999999975</c:v>
                </c:pt>
                <c:pt idx="1703">
                  <c:v>2.478039999999999</c:v>
                </c:pt>
                <c:pt idx="1704">
                  <c:v>2.479609999999997</c:v>
                </c:pt>
                <c:pt idx="1705">
                  <c:v>2.48118</c:v>
                </c:pt>
                <c:pt idx="1706">
                  <c:v>2.482749999999997</c:v>
                </c:pt>
                <c:pt idx="1707">
                  <c:v>2.48432</c:v>
                </c:pt>
                <c:pt idx="1708">
                  <c:v>2.4859</c:v>
                </c:pt>
                <c:pt idx="1709">
                  <c:v>2.48747</c:v>
                </c:pt>
                <c:pt idx="1710">
                  <c:v>2.489049999999997</c:v>
                </c:pt>
                <c:pt idx="1711">
                  <c:v>2.490629999999998</c:v>
                </c:pt>
                <c:pt idx="1712">
                  <c:v>2.492209999999996</c:v>
                </c:pt>
                <c:pt idx="1713">
                  <c:v>2.49379</c:v>
                </c:pt>
                <c:pt idx="1714">
                  <c:v>2.495369999999997</c:v>
                </c:pt>
                <c:pt idx="1715">
                  <c:v>2.496959999999996</c:v>
                </c:pt>
                <c:pt idx="1716">
                  <c:v>2.49854</c:v>
                </c:pt>
                <c:pt idx="1717">
                  <c:v>2.500130000000003</c:v>
                </c:pt>
                <c:pt idx="1718">
                  <c:v>2.50172</c:v>
                </c:pt>
                <c:pt idx="1719">
                  <c:v>2.50331</c:v>
                </c:pt>
                <c:pt idx="1720">
                  <c:v>2.5049</c:v>
                </c:pt>
                <c:pt idx="1721">
                  <c:v>2.506489999999998</c:v>
                </c:pt>
                <c:pt idx="1722">
                  <c:v>2.50809</c:v>
                </c:pt>
                <c:pt idx="1723">
                  <c:v>2.509679999999998</c:v>
                </c:pt>
                <c:pt idx="1724">
                  <c:v>2.511279999999997</c:v>
                </c:pt>
                <c:pt idx="1725">
                  <c:v>2.512879999999996</c:v>
                </c:pt>
                <c:pt idx="1726">
                  <c:v>2.514479999999997</c:v>
                </c:pt>
                <c:pt idx="1727">
                  <c:v>2.516079999999997</c:v>
                </c:pt>
                <c:pt idx="1728">
                  <c:v>2.517679999999998</c:v>
                </c:pt>
                <c:pt idx="1729">
                  <c:v>2.519279999999997</c:v>
                </c:pt>
                <c:pt idx="1730">
                  <c:v>2.52089</c:v>
                </c:pt>
                <c:pt idx="1731">
                  <c:v>2.5225</c:v>
                </c:pt>
                <c:pt idx="1732">
                  <c:v>2.5241</c:v>
                </c:pt>
                <c:pt idx="1733">
                  <c:v>2.52571</c:v>
                </c:pt>
                <c:pt idx="1734">
                  <c:v>2.527320000000003</c:v>
                </c:pt>
                <c:pt idx="1735">
                  <c:v>2.52894</c:v>
                </c:pt>
                <c:pt idx="1736">
                  <c:v>2.530549999999997</c:v>
                </c:pt>
                <c:pt idx="1737">
                  <c:v>2.532159999999997</c:v>
                </c:pt>
                <c:pt idx="1738">
                  <c:v>2.53378</c:v>
                </c:pt>
                <c:pt idx="1739">
                  <c:v>2.5354</c:v>
                </c:pt>
                <c:pt idx="1740">
                  <c:v>2.53702</c:v>
                </c:pt>
                <c:pt idx="1741">
                  <c:v>2.538639999999999</c:v>
                </c:pt>
                <c:pt idx="1742">
                  <c:v>2.54026</c:v>
                </c:pt>
                <c:pt idx="1743">
                  <c:v>2.541879999999998</c:v>
                </c:pt>
                <c:pt idx="1744">
                  <c:v>2.5435</c:v>
                </c:pt>
                <c:pt idx="1745">
                  <c:v>2.54513</c:v>
                </c:pt>
                <c:pt idx="1746">
                  <c:v>2.546759999999998</c:v>
                </c:pt>
                <c:pt idx="1747">
                  <c:v>2.54839</c:v>
                </c:pt>
                <c:pt idx="1748">
                  <c:v>2.55002</c:v>
                </c:pt>
                <c:pt idx="1749">
                  <c:v>2.551649999999996</c:v>
                </c:pt>
                <c:pt idx="1750">
                  <c:v>2.55328</c:v>
                </c:pt>
                <c:pt idx="1751">
                  <c:v>2.55491</c:v>
                </c:pt>
                <c:pt idx="1752">
                  <c:v>2.556549999999997</c:v>
                </c:pt>
                <c:pt idx="1753">
                  <c:v>2.55819</c:v>
                </c:pt>
                <c:pt idx="1754">
                  <c:v>2.559819999999997</c:v>
                </c:pt>
                <c:pt idx="1755">
                  <c:v>2.561459999999997</c:v>
                </c:pt>
                <c:pt idx="1756">
                  <c:v>2.5631</c:v>
                </c:pt>
                <c:pt idx="1757">
                  <c:v>2.56475</c:v>
                </c:pt>
                <c:pt idx="1758">
                  <c:v>2.56639</c:v>
                </c:pt>
                <c:pt idx="1759">
                  <c:v>2.56804</c:v>
                </c:pt>
                <c:pt idx="1760">
                  <c:v>2.56968</c:v>
                </c:pt>
                <c:pt idx="1761">
                  <c:v>2.57133</c:v>
                </c:pt>
                <c:pt idx="1762">
                  <c:v>2.572979999999997</c:v>
                </c:pt>
                <c:pt idx="1763">
                  <c:v>2.57463</c:v>
                </c:pt>
                <c:pt idx="1764">
                  <c:v>2.576279999999997</c:v>
                </c:pt>
                <c:pt idx="1765">
                  <c:v>2.57794</c:v>
                </c:pt>
                <c:pt idx="1766">
                  <c:v>2.57959</c:v>
                </c:pt>
                <c:pt idx="1767">
                  <c:v>2.581249999999997</c:v>
                </c:pt>
                <c:pt idx="1768">
                  <c:v>2.5829</c:v>
                </c:pt>
                <c:pt idx="1769">
                  <c:v>2.58456</c:v>
                </c:pt>
                <c:pt idx="1770">
                  <c:v>2.58622</c:v>
                </c:pt>
                <c:pt idx="1771">
                  <c:v>2.58788</c:v>
                </c:pt>
                <c:pt idx="1772">
                  <c:v>2.58955</c:v>
                </c:pt>
                <c:pt idx="1773">
                  <c:v>2.591209999999997</c:v>
                </c:pt>
                <c:pt idx="1774">
                  <c:v>2.592879999999996</c:v>
                </c:pt>
                <c:pt idx="1775">
                  <c:v>2.59454</c:v>
                </c:pt>
                <c:pt idx="1776">
                  <c:v>2.596209999999997</c:v>
                </c:pt>
                <c:pt idx="1777">
                  <c:v>2.59788</c:v>
                </c:pt>
                <c:pt idx="1778">
                  <c:v>2.599549999999997</c:v>
                </c:pt>
                <c:pt idx="1779">
                  <c:v>2.60123</c:v>
                </c:pt>
                <c:pt idx="1780">
                  <c:v>2.6029</c:v>
                </c:pt>
                <c:pt idx="1781">
                  <c:v>2.60458</c:v>
                </c:pt>
                <c:pt idx="1782">
                  <c:v>2.606249999999997</c:v>
                </c:pt>
                <c:pt idx="1783">
                  <c:v>2.607930000000003</c:v>
                </c:pt>
                <c:pt idx="1784">
                  <c:v>2.60961</c:v>
                </c:pt>
                <c:pt idx="1785">
                  <c:v>2.611289999999998</c:v>
                </c:pt>
                <c:pt idx="1786">
                  <c:v>2.612969999999997</c:v>
                </c:pt>
                <c:pt idx="1787">
                  <c:v>2.614659999999997</c:v>
                </c:pt>
                <c:pt idx="1788">
                  <c:v>2.61634</c:v>
                </c:pt>
                <c:pt idx="1789">
                  <c:v>2.61803</c:v>
                </c:pt>
                <c:pt idx="1790">
                  <c:v>2.61972</c:v>
                </c:pt>
                <c:pt idx="1791">
                  <c:v>2.62141</c:v>
                </c:pt>
                <c:pt idx="1792">
                  <c:v>2.623100000000003</c:v>
                </c:pt>
                <c:pt idx="1793">
                  <c:v>2.624790000000003</c:v>
                </c:pt>
                <c:pt idx="1794">
                  <c:v>2.626479999999998</c:v>
                </c:pt>
                <c:pt idx="1795">
                  <c:v>2.628180000000003</c:v>
                </c:pt>
                <c:pt idx="1796">
                  <c:v>2.629869999999998</c:v>
                </c:pt>
                <c:pt idx="1797">
                  <c:v>2.63157</c:v>
                </c:pt>
                <c:pt idx="1798">
                  <c:v>2.63327</c:v>
                </c:pt>
                <c:pt idx="1799">
                  <c:v>2.63497</c:v>
                </c:pt>
                <c:pt idx="1800">
                  <c:v>2.636669999999996</c:v>
                </c:pt>
                <c:pt idx="1801">
                  <c:v>2.63838</c:v>
                </c:pt>
                <c:pt idx="1802">
                  <c:v>2.64008</c:v>
                </c:pt>
                <c:pt idx="1803">
                  <c:v>2.64179</c:v>
                </c:pt>
                <c:pt idx="1804">
                  <c:v>2.64349</c:v>
                </c:pt>
                <c:pt idx="1805">
                  <c:v>2.6452</c:v>
                </c:pt>
                <c:pt idx="1806">
                  <c:v>2.64691</c:v>
                </c:pt>
                <c:pt idx="1807">
                  <c:v>2.64862</c:v>
                </c:pt>
                <c:pt idx="1808">
                  <c:v>2.65034</c:v>
                </c:pt>
                <c:pt idx="1809">
                  <c:v>2.652049999999976</c:v>
                </c:pt>
                <c:pt idx="1810">
                  <c:v>2.65377</c:v>
                </c:pt>
                <c:pt idx="1811">
                  <c:v>2.655479999999997</c:v>
                </c:pt>
                <c:pt idx="1812">
                  <c:v>2.6572</c:v>
                </c:pt>
                <c:pt idx="1813">
                  <c:v>2.65892</c:v>
                </c:pt>
                <c:pt idx="1814">
                  <c:v>2.66064</c:v>
                </c:pt>
                <c:pt idx="1815">
                  <c:v>2.66236</c:v>
                </c:pt>
                <c:pt idx="1816">
                  <c:v>2.66409</c:v>
                </c:pt>
                <c:pt idx="1817">
                  <c:v>2.66581</c:v>
                </c:pt>
                <c:pt idx="1818">
                  <c:v>2.66754</c:v>
                </c:pt>
                <c:pt idx="1819">
                  <c:v>2.66927</c:v>
                </c:pt>
                <c:pt idx="1820">
                  <c:v>2.671</c:v>
                </c:pt>
                <c:pt idx="1821">
                  <c:v>2.67273</c:v>
                </c:pt>
                <c:pt idx="1822">
                  <c:v>2.674459999999997</c:v>
                </c:pt>
                <c:pt idx="1823">
                  <c:v>2.67619</c:v>
                </c:pt>
                <c:pt idx="1824">
                  <c:v>2.67793</c:v>
                </c:pt>
                <c:pt idx="1825">
                  <c:v>2.679659999999997</c:v>
                </c:pt>
                <c:pt idx="1826">
                  <c:v>2.6814</c:v>
                </c:pt>
                <c:pt idx="1827">
                  <c:v>2.683140000000001</c:v>
                </c:pt>
                <c:pt idx="1828">
                  <c:v>2.68488</c:v>
                </c:pt>
                <c:pt idx="1829">
                  <c:v>2.68662</c:v>
                </c:pt>
                <c:pt idx="1830">
                  <c:v>2.68837</c:v>
                </c:pt>
                <c:pt idx="1831">
                  <c:v>2.69011</c:v>
                </c:pt>
                <c:pt idx="1832">
                  <c:v>2.691859999999996</c:v>
                </c:pt>
                <c:pt idx="1833">
                  <c:v>2.6936</c:v>
                </c:pt>
                <c:pt idx="1834">
                  <c:v>2.695349999999998</c:v>
                </c:pt>
                <c:pt idx="1835">
                  <c:v>2.6971</c:v>
                </c:pt>
                <c:pt idx="1836">
                  <c:v>2.698849999999997</c:v>
                </c:pt>
                <c:pt idx="1837">
                  <c:v>2.70061</c:v>
                </c:pt>
                <c:pt idx="1838">
                  <c:v>2.70236</c:v>
                </c:pt>
                <c:pt idx="1839">
                  <c:v>2.704120000000003</c:v>
                </c:pt>
                <c:pt idx="1840">
                  <c:v>2.70587</c:v>
                </c:pt>
                <c:pt idx="1841">
                  <c:v>2.707630000000003</c:v>
                </c:pt>
                <c:pt idx="1842">
                  <c:v>2.709390000000003</c:v>
                </c:pt>
                <c:pt idx="1843">
                  <c:v>2.711149999999998</c:v>
                </c:pt>
                <c:pt idx="1844">
                  <c:v>2.712909999999998</c:v>
                </c:pt>
                <c:pt idx="1845">
                  <c:v>2.71468</c:v>
                </c:pt>
                <c:pt idx="1846">
                  <c:v>2.716439999999998</c:v>
                </c:pt>
                <c:pt idx="1847">
                  <c:v>2.71821</c:v>
                </c:pt>
                <c:pt idx="1848">
                  <c:v>2.71998</c:v>
                </c:pt>
                <c:pt idx="1849">
                  <c:v>2.72175</c:v>
                </c:pt>
                <c:pt idx="1850">
                  <c:v>2.723520000000004</c:v>
                </c:pt>
                <c:pt idx="1851">
                  <c:v>2.72529</c:v>
                </c:pt>
                <c:pt idx="1852">
                  <c:v>2.72706</c:v>
                </c:pt>
                <c:pt idx="1853">
                  <c:v>2.72884</c:v>
                </c:pt>
                <c:pt idx="1854">
                  <c:v>2.73061</c:v>
                </c:pt>
                <c:pt idx="1855">
                  <c:v>2.73239</c:v>
                </c:pt>
                <c:pt idx="1856">
                  <c:v>2.73417</c:v>
                </c:pt>
                <c:pt idx="1857">
                  <c:v>2.735949999999998</c:v>
                </c:pt>
                <c:pt idx="1858">
                  <c:v>2.737730000000003</c:v>
                </c:pt>
                <c:pt idx="1859">
                  <c:v>2.73952</c:v>
                </c:pt>
                <c:pt idx="1860">
                  <c:v>2.7413</c:v>
                </c:pt>
                <c:pt idx="1861">
                  <c:v>2.743090000000003</c:v>
                </c:pt>
                <c:pt idx="1862">
                  <c:v>2.74487</c:v>
                </c:pt>
                <c:pt idx="1863">
                  <c:v>2.746659999999998</c:v>
                </c:pt>
                <c:pt idx="1864">
                  <c:v>2.74845</c:v>
                </c:pt>
                <c:pt idx="1865">
                  <c:v>2.75024</c:v>
                </c:pt>
                <c:pt idx="1866">
                  <c:v>2.752039999999999</c:v>
                </c:pt>
                <c:pt idx="1867">
                  <c:v>2.75383</c:v>
                </c:pt>
                <c:pt idx="1868">
                  <c:v>2.75563</c:v>
                </c:pt>
                <c:pt idx="1869">
                  <c:v>2.75742</c:v>
                </c:pt>
                <c:pt idx="1870">
                  <c:v>2.75922</c:v>
                </c:pt>
                <c:pt idx="1871">
                  <c:v>2.76102</c:v>
                </c:pt>
                <c:pt idx="1872">
                  <c:v>2.76282</c:v>
                </c:pt>
                <c:pt idx="1873">
                  <c:v>2.76463</c:v>
                </c:pt>
                <c:pt idx="1874">
                  <c:v>2.76643</c:v>
                </c:pt>
                <c:pt idx="1875">
                  <c:v>2.768230000000003</c:v>
                </c:pt>
                <c:pt idx="1876">
                  <c:v>2.77004</c:v>
                </c:pt>
                <c:pt idx="1877">
                  <c:v>2.771849999999997</c:v>
                </c:pt>
                <c:pt idx="1878">
                  <c:v>2.77366</c:v>
                </c:pt>
                <c:pt idx="1879">
                  <c:v>2.775469999999998</c:v>
                </c:pt>
                <c:pt idx="1880">
                  <c:v>2.77728</c:v>
                </c:pt>
                <c:pt idx="1881">
                  <c:v>2.77909</c:v>
                </c:pt>
                <c:pt idx="1882">
                  <c:v>2.780910000000003</c:v>
                </c:pt>
                <c:pt idx="1883">
                  <c:v>2.78273</c:v>
                </c:pt>
                <c:pt idx="1884">
                  <c:v>2.78454</c:v>
                </c:pt>
                <c:pt idx="1885">
                  <c:v>2.78636</c:v>
                </c:pt>
                <c:pt idx="1886">
                  <c:v>2.788180000000003</c:v>
                </c:pt>
                <c:pt idx="1887">
                  <c:v>2.79</c:v>
                </c:pt>
                <c:pt idx="1888">
                  <c:v>2.79183</c:v>
                </c:pt>
                <c:pt idx="1889">
                  <c:v>2.79365</c:v>
                </c:pt>
                <c:pt idx="1890">
                  <c:v>2.79548</c:v>
                </c:pt>
                <c:pt idx="1891">
                  <c:v>2.797310000000003</c:v>
                </c:pt>
                <c:pt idx="1892">
                  <c:v>2.79913</c:v>
                </c:pt>
                <c:pt idx="1893">
                  <c:v>2.800959999999998</c:v>
                </c:pt>
                <c:pt idx="1894">
                  <c:v>2.802799999999998</c:v>
                </c:pt>
                <c:pt idx="1895">
                  <c:v>2.80463</c:v>
                </c:pt>
                <c:pt idx="1896">
                  <c:v>2.806459999999976</c:v>
                </c:pt>
                <c:pt idx="1897">
                  <c:v>2.8083</c:v>
                </c:pt>
                <c:pt idx="1898">
                  <c:v>2.810139999999999</c:v>
                </c:pt>
                <c:pt idx="1899">
                  <c:v>2.811969999999996</c:v>
                </c:pt>
                <c:pt idx="1900">
                  <c:v>2.813809999999997</c:v>
                </c:pt>
                <c:pt idx="1901">
                  <c:v>2.815649999999974</c:v>
                </c:pt>
                <c:pt idx="1902">
                  <c:v>2.817499999999998</c:v>
                </c:pt>
                <c:pt idx="1903">
                  <c:v>2.819339999999998</c:v>
                </c:pt>
                <c:pt idx="1904">
                  <c:v>2.82119</c:v>
                </c:pt>
                <c:pt idx="1905">
                  <c:v>2.82303</c:v>
                </c:pt>
                <c:pt idx="1906">
                  <c:v>2.824879999999997</c:v>
                </c:pt>
                <c:pt idx="1907">
                  <c:v>2.82673</c:v>
                </c:pt>
                <c:pt idx="1908">
                  <c:v>2.82858</c:v>
                </c:pt>
                <c:pt idx="1909">
                  <c:v>2.830429999999997</c:v>
                </c:pt>
                <c:pt idx="1910">
                  <c:v>2.832289999999976</c:v>
                </c:pt>
                <c:pt idx="1911">
                  <c:v>2.83414</c:v>
                </c:pt>
                <c:pt idx="1912">
                  <c:v>2.835999999999997</c:v>
                </c:pt>
                <c:pt idx="1913">
                  <c:v>2.837859999999996</c:v>
                </c:pt>
                <c:pt idx="1914">
                  <c:v>2.839719999999997</c:v>
                </c:pt>
                <c:pt idx="1915">
                  <c:v>2.84158</c:v>
                </c:pt>
                <c:pt idx="1916">
                  <c:v>2.84344</c:v>
                </c:pt>
                <c:pt idx="1917">
                  <c:v>2.845299999999998</c:v>
                </c:pt>
                <c:pt idx="1918">
                  <c:v>2.84717</c:v>
                </c:pt>
                <c:pt idx="1919">
                  <c:v>2.84903</c:v>
                </c:pt>
                <c:pt idx="1920">
                  <c:v>2.850899999999997</c:v>
                </c:pt>
                <c:pt idx="1921">
                  <c:v>2.852769999999996</c:v>
                </c:pt>
                <c:pt idx="1922">
                  <c:v>2.854639999999997</c:v>
                </c:pt>
                <c:pt idx="1923">
                  <c:v>2.856509999999996</c:v>
                </c:pt>
                <c:pt idx="1924">
                  <c:v>2.858379999999998</c:v>
                </c:pt>
                <c:pt idx="1925">
                  <c:v>2.860259999999997</c:v>
                </c:pt>
                <c:pt idx="1926">
                  <c:v>2.86213</c:v>
                </c:pt>
                <c:pt idx="1927">
                  <c:v>2.864009999999998</c:v>
                </c:pt>
                <c:pt idx="1928">
                  <c:v>2.865889999999997</c:v>
                </c:pt>
                <c:pt idx="1929">
                  <c:v>2.86777</c:v>
                </c:pt>
                <c:pt idx="1930">
                  <c:v>2.869649999999996</c:v>
                </c:pt>
                <c:pt idx="1931">
                  <c:v>2.871529999999998</c:v>
                </c:pt>
                <c:pt idx="1932">
                  <c:v>2.873419999999997</c:v>
                </c:pt>
                <c:pt idx="1933">
                  <c:v>2.875299999999997</c:v>
                </c:pt>
                <c:pt idx="1934">
                  <c:v>2.87719</c:v>
                </c:pt>
                <c:pt idx="1935">
                  <c:v>2.879079999999996</c:v>
                </c:pt>
                <c:pt idx="1936">
                  <c:v>2.88096</c:v>
                </c:pt>
                <c:pt idx="1937">
                  <c:v>2.882859999999976</c:v>
                </c:pt>
                <c:pt idx="1938">
                  <c:v>2.884749999999998</c:v>
                </c:pt>
                <c:pt idx="1939">
                  <c:v>2.886639999999998</c:v>
                </c:pt>
                <c:pt idx="1940">
                  <c:v>2.88854</c:v>
                </c:pt>
                <c:pt idx="1941">
                  <c:v>2.890429999999997</c:v>
                </c:pt>
                <c:pt idx="1942">
                  <c:v>2.892329999999997</c:v>
                </c:pt>
                <c:pt idx="1943">
                  <c:v>2.894229999999997</c:v>
                </c:pt>
                <c:pt idx="1944">
                  <c:v>2.896129999999998</c:v>
                </c:pt>
                <c:pt idx="1945">
                  <c:v>2.898029999999998</c:v>
                </c:pt>
                <c:pt idx="1946">
                  <c:v>2.899939999999998</c:v>
                </c:pt>
                <c:pt idx="1947">
                  <c:v>2.901839999999998</c:v>
                </c:pt>
                <c:pt idx="1948">
                  <c:v>2.90375</c:v>
                </c:pt>
                <c:pt idx="1949">
                  <c:v>2.905649999999996</c:v>
                </c:pt>
                <c:pt idx="1950">
                  <c:v>2.90756</c:v>
                </c:pt>
                <c:pt idx="1951">
                  <c:v>2.909469999999997</c:v>
                </c:pt>
                <c:pt idx="1952">
                  <c:v>2.911379999999997</c:v>
                </c:pt>
                <c:pt idx="1953">
                  <c:v>2.9133</c:v>
                </c:pt>
                <c:pt idx="1954">
                  <c:v>2.915209999999997</c:v>
                </c:pt>
                <c:pt idx="1955">
                  <c:v>2.91713</c:v>
                </c:pt>
                <c:pt idx="1956">
                  <c:v>2.919039999999997</c:v>
                </c:pt>
                <c:pt idx="1957">
                  <c:v>2.92096</c:v>
                </c:pt>
                <c:pt idx="1958">
                  <c:v>2.922879999999997</c:v>
                </c:pt>
                <c:pt idx="1959">
                  <c:v>2.9248</c:v>
                </c:pt>
                <c:pt idx="1960">
                  <c:v>2.92673</c:v>
                </c:pt>
                <c:pt idx="1961">
                  <c:v>2.928649999999997</c:v>
                </c:pt>
                <c:pt idx="1962">
                  <c:v>2.93058</c:v>
                </c:pt>
                <c:pt idx="1963">
                  <c:v>2.932499999999997</c:v>
                </c:pt>
                <c:pt idx="1964">
                  <c:v>2.934429999999998</c:v>
                </c:pt>
                <c:pt idx="1965">
                  <c:v>2.936359999999996</c:v>
                </c:pt>
                <c:pt idx="1966">
                  <c:v>2.938289999999997</c:v>
                </c:pt>
                <c:pt idx="1967">
                  <c:v>2.94022</c:v>
                </c:pt>
                <c:pt idx="1968">
                  <c:v>2.942159999999998</c:v>
                </c:pt>
                <c:pt idx="1969">
                  <c:v>2.94409</c:v>
                </c:pt>
                <c:pt idx="1970">
                  <c:v>2.946029999999998</c:v>
                </c:pt>
                <c:pt idx="1971">
                  <c:v>2.94797</c:v>
                </c:pt>
                <c:pt idx="1972">
                  <c:v>2.94991</c:v>
                </c:pt>
                <c:pt idx="1973">
                  <c:v>2.951849999999974</c:v>
                </c:pt>
                <c:pt idx="1974">
                  <c:v>2.95379</c:v>
                </c:pt>
                <c:pt idx="1975">
                  <c:v>2.95573</c:v>
                </c:pt>
                <c:pt idx="1976">
                  <c:v>2.957679999999997</c:v>
                </c:pt>
                <c:pt idx="1977">
                  <c:v>2.959619999999997</c:v>
                </c:pt>
                <c:pt idx="1978">
                  <c:v>2.96157</c:v>
                </c:pt>
                <c:pt idx="1979">
                  <c:v>2.96352</c:v>
                </c:pt>
                <c:pt idx="1980">
                  <c:v>2.965469999999997</c:v>
                </c:pt>
                <c:pt idx="1981">
                  <c:v>2.96742</c:v>
                </c:pt>
                <c:pt idx="1982">
                  <c:v>2.96937</c:v>
                </c:pt>
                <c:pt idx="1983">
                  <c:v>2.97133</c:v>
                </c:pt>
                <c:pt idx="1984">
                  <c:v>2.973279999999998</c:v>
                </c:pt>
                <c:pt idx="1985">
                  <c:v>2.975239999999998</c:v>
                </c:pt>
                <c:pt idx="1986">
                  <c:v>2.9772</c:v>
                </c:pt>
                <c:pt idx="1987">
                  <c:v>2.979159999999997</c:v>
                </c:pt>
                <c:pt idx="1988">
                  <c:v>2.98112</c:v>
                </c:pt>
                <c:pt idx="1989">
                  <c:v>2.98308</c:v>
                </c:pt>
                <c:pt idx="1990">
                  <c:v>2.985049999999997</c:v>
                </c:pt>
                <c:pt idx="1991">
                  <c:v>2.98701</c:v>
                </c:pt>
                <c:pt idx="1992">
                  <c:v>2.98898</c:v>
                </c:pt>
                <c:pt idx="1993">
                  <c:v>2.990949999999997</c:v>
                </c:pt>
                <c:pt idx="1994">
                  <c:v>2.992919999999997</c:v>
                </c:pt>
                <c:pt idx="1995">
                  <c:v>2.994889999999997</c:v>
                </c:pt>
                <c:pt idx="1996">
                  <c:v>2.996859999999974</c:v>
                </c:pt>
                <c:pt idx="1997">
                  <c:v>2.998829999999998</c:v>
                </c:pt>
                <c:pt idx="1998">
                  <c:v>3.00081</c:v>
                </c:pt>
                <c:pt idx="1999">
                  <c:v>3.00278</c:v>
                </c:pt>
                <c:pt idx="2000">
                  <c:v>3.00476</c:v>
                </c:pt>
              </c:numCache>
            </c:numRef>
          </c:xVal>
          <c:yVal>
            <c:numRef>
              <c:f>Sheet1!$I$2:$I$2002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1.65461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1.303569999999998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-1.0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1.56075</c:v>
                </c:pt>
                <c:pt idx="489">
                  <c:v>1.56079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1.405029999999998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2.68197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-1.0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2.18486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2.479429999999997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0.599488999999999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ser>
          <c:idx val="1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>
              <a:solidFill>
                <a:schemeClr val="accent4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Sheet1!$B$2:$B$2002</c:f>
              <c:numCache>
                <c:formatCode>General</c:formatCode>
                <c:ptCount val="2001"/>
                <c:pt idx="0">
                  <c:v>-0.57</c:v>
                </c:pt>
                <c:pt idx="1">
                  <c:v>-0.551239926851274</c:v>
                </c:pt>
                <c:pt idx="2">
                  <c:v>-0.532609315320135</c:v>
                </c:pt>
                <c:pt idx="3">
                  <c:v>-0.514107578425745</c:v>
                </c:pt>
                <c:pt idx="4">
                  <c:v>-0.49573413071467</c:v>
                </c:pt>
                <c:pt idx="5">
                  <c:v>-0.477488388259126</c:v>
                </c:pt>
                <c:pt idx="6">
                  <c:v>-0.459369768655226</c:v>
                </c:pt>
                <c:pt idx="7">
                  <c:v>-0.441377691021242</c:v>
                </c:pt>
                <c:pt idx="8">
                  <c:v>-0.423511575995844</c:v>
                </c:pt>
                <c:pt idx="9">
                  <c:v>-0.405770845736354</c:v>
                </c:pt>
                <c:pt idx="10">
                  <c:v>-0.388154923917</c:v>
                </c:pt>
                <c:pt idx="11">
                  <c:v>-0.370663235727164</c:v>
                </c:pt>
                <c:pt idx="12">
                  <c:v>-0.353295207869629</c:v>
                </c:pt>
                <c:pt idx="13">
                  <c:v>-0.336050268558836</c:v>
                </c:pt>
                <c:pt idx="14">
                  <c:v>-0.318927847519126</c:v>
                </c:pt>
                <c:pt idx="15">
                  <c:v>-0.301927375983001</c:v>
                </c:pt>
                <c:pt idx="16">
                  <c:v>-0.285048286689362</c:v>
                </c:pt>
                <c:pt idx="17">
                  <c:v>-0.268290013881772</c:v>
                </c:pt>
                <c:pt idx="18">
                  <c:v>-0.251651993306698</c:v>
                </c:pt>
                <c:pt idx="19">
                  <c:v>-0.235133662211764</c:v>
                </c:pt>
                <c:pt idx="20">
                  <c:v>-0.218734459344</c:v>
                </c:pt>
                <c:pt idx="21">
                  <c:v>-0.202453824948096</c:v>
                </c:pt>
                <c:pt idx="22">
                  <c:v>-0.186291200764646</c:v>
                </c:pt>
                <c:pt idx="23">
                  <c:v>-0.170246030028407</c:v>
                </c:pt>
                <c:pt idx="24">
                  <c:v>-0.154317757466542</c:v>
                </c:pt>
                <c:pt idx="25">
                  <c:v>-0.138505829296875</c:v>
                </c:pt>
                <c:pt idx="26">
                  <c:v>-0.122809693226137</c:v>
                </c:pt>
                <c:pt idx="27">
                  <c:v>-0.107228798448224</c:v>
                </c:pt>
                <c:pt idx="28">
                  <c:v>-0.0917625956424347</c:v>
                </c:pt>
                <c:pt idx="29">
                  <c:v>-0.0764105369717355</c:v>
                </c:pt>
                <c:pt idx="30">
                  <c:v>-0.0611720760809993</c:v>
                </c:pt>
                <c:pt idx="31">
                  <c:v>-0.0460466680952663</c:v>
                </c:pt>
                <c:pt idx="32">
                  <c:v>-0.0310337696179806</c:v>
                </c:pt>
                <c:pt idx="33">
                  <c:v>-0.0161328387292574</c:v>
                </c:pt>
                <c:pt idx="34">
                  <c:v>-0.00134333498411721</c:v>
                </c:pt>
                <c:pt idx="35">
                  <c:v>0.0133352805892504</c:v>
                </c:pt>
                <c:pt idx="36">
                  <c:v>0.0279035454912467</c:v>
                </c:pt>
                <c:pt idx="37">
                  <c:v>0.0423619957526059</c:v>
                </c:pt>
                <c:pt idx="38">
                  <c:v>0.0567111659361501</c:v>
                </c:pt>
                <c:pt idx="39">
                  <c:v>0.0709515891385346</c:v>
                </c:pt>
                <c:pt idx="40">
                  <c:v>0.0850837969920004</c:v>
                </c:pt>
                <c:pt idx="41">
                  <c:v>0.0991083196661235</c:v>
                </c:pt>
                <c:pt idx="42">
                  <c:v>0.113025685869562</c:v>
                </c:pt>
                <c:pt idx="43">
                  <c:v>0.126836422851812</c:v>
                </c:pt>
                <c:pt idx="44">
                  <c:v>0.140541056404947</c:v>
                </c:pt>
                <c:pt idx="45">
                  <c:v>0.154140110865376</c:v>
                </c:pt>
                <c:pt idx="46">
                  <c:v>0.167634109115589</c:v>
                </c:pt>
                <c:pt idx="47">
                  <c:v>0.181023572585915</c:v>
                </c:pt>
                <c:pt idx="48">
                  <c:v>0.194309021256253</c:v>
                </c:pt>
                <c:pt idx="49">
                  <c:v>0.207490973657843</c:v>
                </c:pt>
                <c:pt idx="50">
                  <c:v>0.220569946875</c:v>
                </c:pt>
                <c:pt idx="51">
                  <c:v>0.233546456546872</c:v>
                </c:pt>
                <c:pt idx="52">
                  <c:v>0.246421016869186</c:v>
                </c:pt>
                <c:pt idx="53">
                  <c:v>0.259194140596</c:v>
                </c:pt>
                <c:pt idx="54">
                  <c:v>0.27186633904145</c:v>
                </c:pt>
                <c:pt idx="55">
                  <c:v>0.2844381220815</c:v>
                </c:pt>
                <c:pt idx="56">
                  <c:v>0.296909998155694</c:v>
                </c:pt>
                <c:pt idx="57">
                  <c:v>0.309282474268905</c:v>
                </c:pt>
                <c:pt idx="58">
                  <c:v>0.321556055993077</c:v>
                </c:pt>
                <c:pt idx="59">
                  <c:v>0.333731247468992</c:v>
                </c:pt>
                <c:pt idx="60">
                  <c:v>0.345808551408</c:v>
                </c:pt>
                <c:pt idx="61">
                  <c:v>0.357788469093782</c:v>
                </c:pt>
                <c:pt idx="62">
                  <c:v>0.369671500384091</c:v>
                </c:pt>
                <c:pt idx="63">
                  <c:v>0.38145814371251</c:v>
                </c:pt>
                <c:pt idx="64">
                  <c:v>0.393148896090193</c:v>
                </c:pt>
                <c:pt idx="65">
                  <c:v>0.404744253107625</c:v>
                </c:pt>
                <c:pt idx="66">
                  <c:v>0.416244708936358</c:v>
                </c:pt>
                <c:pt idx="67">
                  <c:v>0.427650756330773</c:v>
                </c:pt>
                <c:pt idx="68">
                  <c:v>0.438962886629822</c:v>
                </c:pt>
                <c:pt idx="69">
                  <c:v>0.450181589758781</c:v>
                </c:pt>
                <c:pt idx="70">
                  <c:v>0.461307354231</c:v>
                </c:pt>
                <c:pt idx="71">
                  <c:v>0.472340667149652</c:v>
                </c:pt>
                <c:pt idx="72">
                  <c:v>0.483282014209475</c:v>
                </c:pt>
                <c:pt idx="73">
                  <c:v>0.494131879698538</c:v>
                </c:pt>
                <c:pt idx="74">
                  <c:v>0.504890746499978</c:v>
                </c:pt>
                <c:pt idx="75">
                  <c:v>0.515559096093751</c:v>
                </c:pt>
                <c:pt idx="76">
                  <c:v>0.526137408558383</c:v>
                </c:pt>
                <c:pt idx="77">
                  <c:v>0.536626162572722</c:v>
                </c:pt>
                <c:pt idx="78">
                  <c:v>0.547025835417686</c:v>
                </c:pt>
                <c:pt idx="79">
                  <c:v>0.55733690297801</c:v>
                </c:pt>
                <c:pt idx="80">
                  <c:v>0.567559839744001</c:v>
                </c:pt>
                <c:pt idx="81">
                  <c:v>0.57769511881328</c:v>
                </c:pt>
                <c:pt idx="82">
                  <c:v>0.587743211892539</c:v>
                </c:pt>
                <c:pt idx="83">
                  <c:v>0.597704589299288</c:v>
                </c:pt>
                <c:pt idx="84">
                  <c:v>0.607579719963602</c:v>
                </c:pt>
                <c:pt idx="85">
                  <c:v>0.617369071429876</c:v>
                </c:pt>
                <c:pt idx="86">
                  <c:v>0.627073109858566</c:v>
                </c:pt>
                <c:pt idx="87">
                  <c:v>0.636692300027951</c:v>
                </c:pt>
                <c:pt idx="88">
                  <c:v>0.64622710533587</c:v>
                </c:pt>
                <c:pt idx="89">
                  <c:v>0.655677987801479</c:v>
                </c:pt>
                <c:pt idx="90">
                  <c:v>0.665045408067002</c:v>
                </c:pt>
                <c:pt idx="91">
                  <c:v>0.67432982539947</c:v>
                </c:pt>
                <c:pt idx="92">
                  <c:v>0.683531697692483</c:v>
                </c:pt>
                <c:pt idx="93">
                  <c:v>0.692651481467956</c:v>
                </c:pt>
                <c:pt idx="94">
                  <c:v>0.701689631877866</c:v>
                </c:pt>
                <c:pt idx="95">
                  <c:v>0.710646602706</c:v>
                </c:pt>
                <c:pt idx="96">
                  <c:v>0.719522846369711</c:v>
                </c:pt>
                <c:pt idx="97">
                  <c:v>0.72831881392166</c:v>
                </c:pt>
                <c:pt idx="98">
                  <c:v>0.737034955051575</c:v>
                </c:pt>
                <c:pt idx="99">
                  <c:v>0.745671718087989</c:v>
                </c:pt>
                <c:pt idx="100">
                  <c:v>0.754229550000002</c:v>
                </c:pt>
                <c:pt idx="101">
                  <c:v>0.762708896399019</c:v>
                </c:pt>
                <c:pt idx="102">
                  <c:v>0.771110201540507</c:v>
                </c:pt>
                <c:pt idx="103">
                  <c:v>0.779433908325745</c:v>
                </c:pt>
                <c:pt idx="104">
                  <c:v>0.787680458303572</c:v>
                </c:pt>
                <c:pt idx="105">
                  <c:v>0.795850291672126</c:v>
                </c:pt>
                <c:pt idx="106">
                  <c:v>0.803943847280615</c:v>
                </c:pt>
                <c:pt idx="107">
                  <c:v>0.811961562631048</c:v>
                </c:pt>
                <c:pt idx="108">
                  <c:v>0.819903873879998</c:v>
                </c:pt>
                <c:pt idx="109">
                  <c:v>0.827771215840338</c:v>
                </c:pt>
                <c:pt idx="110">
                  <c:v>0.835564021983</c:v>
                </c:pt>
                <c:pt idx="111">
                  <c:v>0.843282724438726</c:v>
                </c:pt>
                <c:pt idx="112">
                  <c:v>0.850927753999811</c:v>
                </c:pt>
                <c:pt idx="113">
                  <c:v>0.858499540121855</c:v>
                </c:pt>
                <c:pt idx="114">
                  <c:v>0.865998510925515</c:v>
                </c:pt>
                <c:pt idx="115">
                  <c:v>0.873425093198251</c:v>
                </c:pt>
                <c:pt idx="116">
                  <c:v>0.88077971239608</c:v>
                </c:pt>
                <c:pt idx="117">
                  <c:v>0.888062792645317</c:v>
                </c:pt>
                <c:pt idx="118">
                  <c:v>0.895274756744341</c:v>
                </c:pt>
                <c:pt idx="119">
                  <c:v>0.902416026165326</c:v>
                </c:pt>
                <c:pt idx="120">
                  <c:v>0.909487021055999</c:v>
                </c:pt>
                <c:pt idx="121">
                  <c:v>0.916488160241395</c:v>
                </c:pt>
                <c:pt idx="122">
                  <c:v>0.923419861225595</c:v>
                </c:pt>
                <c:pt idx="123">
                  <c:v>0.930282540193484</c:v>
                </c:pt>
                <c:pt idx="124">
                  <c:v>0.937076612012499</c:v>
                </c:pt>
                <c:pt idx="125">
                  <c:v>0.943802490234376</c:v>
                </c:pt>
                <c:pt idx="126">
                  <c:v>0.950460587096901</c:v>
                </c:pt>
                <c:pt idx="127">
                  <c:v>0.957051313525667</c:v>
                </c:pt>
                <c:pt idx="128">
                  <c:v>0.963575079135806</c:v>
                </c:pt>
                <c:pt idx="129">
                  <c:v>0.970032292233756</c:v>
                </c:pt>
                <c:pt idx="130">
                  <c:v>0.976423359819</c:v>
                </c:pt>
                <c:pt idx="131">
                  <c:v>0.982748687585825</c:v>
                </c:pt>
                <c:pt idx="132">
                  <c:v>0.989008679925059</c:v>
                </c:pt>
                <c:pt idx="133">
                  <c:v>0.995203739925832</c:v>
                </c:pt>
                <c:pt idx="134">
                  <c:v>1.001334269377321</c:v>
                </c:pt>
                <c:pt idx="135">
                  <c:v>1.0074006687705</c:v>
                </c:pt>
                <c:pt idx="136">
                  <c:v>1.013403337299884</c:v>
                </c:pt>
                <c:pt idx="137">
                  <c:v>1.019342672865296</c:v>
                </c:pt>
                <c:pt idx="138">
                  <c:v>1.025219072073589</c:v>
                </c:pt>
                <c:pt idx="139">
                  <c:v>1.031032930240424</c:v>
                </c:pt>
                <c:pt idx="140">
                  <c:v>1.036784641392</c:v>
                </c:pt>
                <c:pt idx="141">
                  <c:v>1.042474598266813</c:v>
                </c:pt>
                <c:pt idx="142">
                  <c:v>1.048103192317402</c:v>
                </c:pt>
                <c:pt idx="143">
                  <c:v>1.053670813712102</c:v>
                </c:pt>
                <c:pt idx="144">
                  <c:v>1.059177851336788</c:v>
                </c:pt>
                <c:pt idx="145">
                  <c:v>1.064624692796623</c:v>
                </c:pt>
                <c:pt idx="146">
                  <c:v>1.070011724417832</c:v>
                </c:pt>
                <c:pt idx="147">
                  <c:v>1.075339331249403</c:v>
                </c:pt>
                <c:pt idx="148">
                  <c:v>1.080607897064893</c:v>
                </c:pt>
                <c:pt idx="149">
                  <c:v>1.085817804364133</c:v>
                </c:pt>
                <c:pt idx="150">
                  <c:v>1.090969434375</c:v>
                </c:pt>
                <c:pt idx="151">
                  <c:v>1.096063167055162</c:v>
                </c:pt>
                <c:pt idx="152">
                  <c:v>1.101099381093826</c:v>
                </c:pt>
                <c:pt idx="153">
                  <c:v>1.10607845391349</c:v>
                </c:pt>
                <c:pt idx="154">
                  <c:v>1.111000761671691</c:v>
                </c:pt>
                <c:pt idx="155">
                  <c:v>1.11586667926275</c:v>
                </c:pt>
                <c:pt idx="156">
                  <c:v>1.120676580319534</c:v>
                </c:pt>
                <c:pt idx="157">
                  <c:v>1.125430837215194</c:v>
                </c:pt>
                <c:pt idx="158">
                  <c:v>1.130129821064918</c:v>
                </c:pt>
                <c:pt idx="159">
                  <c:v>1.134773901727682</c:v>
                </c:pt>
                <c:pt idx="160">
                  <c:v>1.139363447808</c:v>
                </c:pt>
                <c:pt idx="161">
                  <c:v>1.143898826657671</c:v>
                </c:pt>
                <c:pt idx="162">
                  <c:v>1.148380404377533</c:v>
                </c:pt>
                <c:pt idx="163">
                  <c:v>1.152808545819199</c:v>
                </c:pt>
                <c:pt idx="164">
                  <c:v>1.157183614586835</c:v>
                </c:pt>
                <c:pt idx="165">
                  <c:v>1.161505973038876</c:v>
                </c:pt>
                <c:pt idx="166">
                  <c:v>1.165775982289798</c:v>
                </c:pt>
                <c:pt idx="167">
                  <c:v>1.169994002211862</c:v>
                </c:pt>
                <c:pt idx="168">
                  <c:v>1.174160391436862</c:v>
                </c:pt>
                <c:pt idx="169">
                  <c:v>1.178275507357872</c:v>
                </c:pt>
                <c:pt idx="170">
                  <c:v>1.182339706131</c:v>
                </c:pt>
                <c:pt idx="171">
                  <c:v>1.18635334267714</c:v>
                </c:pt>
                <c:pt idx="172">
                  <c:v>1.190316770683717</c:v>
                </c:pt>
                <c:pt idx="173">
                  <c:v>1.19423034260643</c:v>
                </c:pt>
                <c:pt idx="174">
                  <c:v>1.19809440967102</c:v>
                </c:pt>
                <c:pt idx="175">
                  <c:v>1.201909321874999</c:v>
                </c:pt>
                <c:pt idx="176">
                  <c:v>1.205675427989421</c:v>
                </c:pt>
                <c:pt idx="177">
                  <c:v>1.20939307556061</c:v>
                </c:pt>
                <c:pt idx="178">
                  <c:v>1.213062610911924</c:v>
                </c:pt>
                <c:pt idx="179">
                  <c:v>1.2166843791455</c:v>
                </c:pt>
                <c:pt idx="180">
                  <c:v>1.220258724144002</c:v>
                </c:pt>
                <c:pt idx="181">
                  <c:v>1.223785988572369</c:v>
                </c:pt>
                <c:pt idx="182">
                  <c:v>1.227266513879577</c:v>
                </c:pt>
                <c:pt idx="183">
                  <c:v>1.230700640300376</c:v>
                </c:pt>
                <c:pt idx="184">
                  <c:v>1.234088706857042</c:v>
                </c:pt>
                <c:pt idx="185">
                  <c:v>1.237431051361124</c:v>
                </c:pt>
                <c:pt idx="186">
                  <c:v>1.240728010415206</c:v>
                </c:pt>
                <c:pt idx="187">
                  <c:v>1.243979919414639</c:v>
                </c:pt>
                <c:pt idx="188">
                  <c:v>1.24718711254931</c:v>
                </c:pt>
                <c:pt idx="189">
                  <c:v>1.25034992280537</c:v>
                </c:pt>
                <c:pt idx="190">
                  <c:v>1.253468681967</c:v>
                </c:pt>
                <c:pt idx="191">
                  <c:v>1.256543720618158</c:v>
                </c:pt>
                <c:pt idx="192">
                  <c:v>1.259575368144322</c:v>
                </c:pt>
                <c:pt idx="193">
                  <c:v>1.262563952734246</c:v>
                </c:pt>
                <c:pt idx="194">
                  <c:v>1.265509801381706</c:v>
                </c:pt>
                <c:pt idx="195">
                  <c:v>1.26841323988725</c:v>
                </c:pt>
                <c:pt idx="196">
                  <c:v>1.271274592859948</c:v>
                </c:pt>
                <c:pt idx="197">
                  <c:v>1.274094183719148</c:v>
                </c:pt>
                <c:pt idx="198">
                  <c:v>1.276872334696216</c:v>
                </c:pt>
                <c:pt idx="199">
                  <c:v>1.279609366836278</c:v>
                </c:pt>
                <c:pt idx="200">
                  <c:v>1.2823056</c:v>
                </c:pt>
                <c:pt idx="201">
                  <c:v>1.284961352865305</c:v>
                </c:pt>
                <c:pt idx="202">
                  <c:v>1.287576942929145</c:v>
                </c:pt>
                <c:pt idx="203">
                  <c:v>1.290152686509236</c:v>
                </c:pt>
                <c:pt idx="204">
                  <c:v>1.29268889874581</c:v>
                </c:pt>
                <c:pt idx="205">
                  <c:v>1.295185893603375</c:v>
                </c:pt>
                <c:pt idx="206">
                  <c:v>1.297643983872454</c:v>
                </c:pt>
                <c:pt idx="207">
                  <c:v>1.300063481171338</c:v>
                </c:pt>
                <c:pt idx="208">
                  <c:v>1.302444695947836</c:v>
                </c:pt>
                <c:pt idx="209">
                  <c:v>1.30478793748103</c:v>
                </c:pt>
                <c:pt idx="210">
                  <c:v>1.307093513883</c:v>
                </c:pt>
                <c:pt idx="211">
                  <c:v>1.309361732100614</c:v>
                </c:pt>
                <c:pt idx="212">
                  <c:v>1.31159289791725</c:v>
                </c:pt>
                <c:pt idx="213">
                  <c:v>1.313787315954545</c:v>
                </c:pt>
                <c:pt idx="214">
                  <c:v>1.315945289674152</c:v>
                </c:pt>
                <c:pt idx="215">
                  <c:v>1.318067121379502</c:v>
                </c:pt>
                <c:pt idx="216">
                  <c:v>1.320153112217518</c:v>
                </c:pt>
                <c:pt idx="217">
                  <c:v>1.322203562180408</c:v>
                </c:pt>
                <c:pt idx="218">
                  <c:v>1.324218770107381</c:v>
                </c:pt>
                <c:pt idx="219">
                  <c:v>1.326199033686416</c:v>
                </c:pt>
                <c:pt idx="220">
                  <c:v>1.328144649456</c:v>
                </c:pt>
                <c:pt idx="221">
                  <c:v>1.330055912806887</c:v>
                </c:pt>
                <c:pt idx="222">
                  <c:v>1.331933117983834</c:v>
                </c:pt>
                <c:pt idx="223">
                  <c:v>1.333776558087372</c:v>
                </c:pt>
                <c:pt idx="224">
                  <c:v>1.335586525075538</c:v>
                </c:pt>
                <c:pt idx="225">
                  <c:v>1.337363309765625</c:v>
                </c:pt>
                <c:pt idx="226">
                  <c:v>1.339107201835942</c:v>
                </c:pt>
                <c:pt idx="227">
                  <c:v>1.340818489827558</c:v>
                </c:pt>
                <c:pt idx="228">
                  <c:v>1.342497461146048</c:v>
                </c:pt>
                <c:pt idx="229">
                  <c:v>1.344144402063245</c:v>
                </c:pt>
                <c:pt idx="230">
                  <c:v>1.345759597719</c:v>
                </c:pt>
                <c:pt idx="231">
                  <c:v>1.347343332122914</c:v>
                </c:pt>
                <c:pt idx="232">
                  <c:v>1.3488958881561</c:v>
                </c:pt>
                <c:pt idx="233">
                  <c:v>1.350417547572922</c:v>
                </c:pt>
                <c:pt idx="234">
                  <c:v>1.351908591002762</c:v>
                </c:pt>
                <c:pt idx="235">
                  <c:v>1.35336929795175</c:v>
                </c:pt>
                <c:pt idx="236">
                  <c:v>1.354799946804526</c:v>
                </c:pt>
                <c:pt idx="237">
                  <c:v>1.356200814825986</c:v>
                </c:pt>
                <c:pt idx="238">
                  <c:v>1.35757217816303</c:v>
                </c:pt>
                <c:pt idx="239">
                  <c:v>1.358914311846314</c:v>
                </c:pt>
                <c:pt idx="240">
                  <c:v>1.360227489792</c:v>
                </c:pt>
                <c:pt idx="241">
                  <c:v>1.361511984803505</c:v>
                </c:pt>
                <c:pt idx="242">
                  <c:v>1.362768068573244</c:v>
                </c:pt>
                <c:pt idx="243">
                  <c:v>1.36399601168439</c:v>
                </c:pt>
                <c:pt idx="244">
                  <c:v>1.365196083612626</c:v>
                </c:pt>
                <c:pt idx="245">
                  <c:v>1.366368552727875</c:v>
                </c:pt>
                <c:pt idx="246">
                  <c:v>1.36751368629607</c:v>
                </c:pt>
                <c:pt idx="247">
                  <c:v>1.368631750480894</c:v>
                </c:pt>
                <c:pt idx="248">
                  <c:v>1.369723010345532</c:v>
                </c:pt>
                <c:pt idx="249">
                  <c:v>1.370787729854425</c:v>
                </c:pt>
                <c:pt idx="250">
                  <c:v>1.371826171875</c:v>
                </c:pt>
                <c:pt idx="251">
                  <c:v>1.372838598179452</c:v>
                </c:pt>
                <c:pt idx="252">
                  <c:v>1.373825269446466</c:v>
                </c:pt>
                <c:pt idx="253">
                  <c:v>1.37478644526298</c:v>
                </c:pt>
                <c:pt idx="254">
                  <c:v>1.37572238412593</c:v>
                </c:pt>
                <c:pt idx="255">
                  <c:v>1.376633343444</c:v>
                </c:pt>
                <c:pt idx="256">
                  <c:v>1.377519579539374</c:v>
                </c:pt>
                <c:pt idx="257">
                  <c:v>1.378381347649482</c:v>
                </c:pt>
                <c:pt idx="258">
                  <c:v>1.379218901928761</c:v>
                </c:pt>
                <c:pt idx="259">
                  <c:v>1.380032495450372</c:v>
                </c:pt>
                <c:pt idx="260">
                  <c:v>1.380822380208</c:v>
                </c:pt>
                <c:pt idx="261">
                  <c:v>1.381588807117561</c:v>
                </c:pt>
                <c:pt idx="262">
                  <c:v>1.382332026018972</c:v>
                </c:pt>
                <c:pt idx="263">
                  <c:v>1.38305228567789</c:v>
                </c:pt>
                <c:pt idx="264">
                  <c:v>1.383749833787474</c:v>
                </c:pt>
                <c:pt idx="265">
                  <c:v>1.384424916970125</c:v>
                </c:pt>
                <c:pt idx="266">
                  <c:v>1.385077780779238</c:v>
                </c:pt>
                <c:pt idx="267">
                  <c:v>1.385708669700953</c:v>
                </c:pt>
                <c:pt idx="268">
                  <c:v>1.386317827155903</c:v>
                </c:pt>
                <c:pt idx="269">
                  <c:v>1.386905495500961</c:v>
                </c:pt>
                <c:pt idx="270">
                  <c:v>1.387471916031</c:v>
                </c:pt>
                <c:pt idx="271">
                  <c:v>1.388017328980633</c:v>
                </c:pt>
                <c:pt idx="272">
                  <c:v>1.388541973525954</c:v>
                </c:pt>
                <c:pt idx="273">
                  <c:v>1.389046087786318</c:v>
                </c:pt>
                <c:pt idx="274">
                  <c:v>1.389529908826058</c:v>
                </c:pt>
                <c:pt idx="275">
                  <c:v>1.38999367265625</c:v>
                </c:pt>
                <c:pt idx="276">
                  <c:v>1.390437614236462</c:v>
                </c:pt>
                <c:pt idx="277">
                  <c:v>1.390861967476502</c:v>
                </c:pt>
                <c:pt idx="278">
                  <c:v>1.391266965238165</c:v>
                </c:pt>
                <c:pt idx="279">
                  <c:v>1.391652839336992</c:v>
                </c:pt>
                <c:pt idx="280">
                  <c:v>1.392019820544001</c:v>
                </c:pt>
                <c:pt idx="281">
                  <c:v>1.39236813858746</c:v>
                </c:pt>
                <c:pt idx="282">
                  <c:v>1.392698022154619</c:v>
                </c:pt>
                <c:pt idx="283">
                  <c:v>1.393009698893466</c:v>
                </c:pt>
                <c:pt idx="284">
                  <c:v>1.393303395414479</c:v>
                </c:pt>
                <c:pt idx="285">
                  <c:v>1.393579337292374</c:v>
                </c:pt>
                <c:pt idx="286">
                  <c:v>1.393837749067846</c:v>
                </c:pt>
                <c:pt idx="287">
                  <c:v>1.39407885424933</c:v>
                </c:pt>
                <c:pt idx="288">
                  <c:v>1.394302875314751</c:v>
                </c:pt>
                <c:pt idx="289">
                  <c:v>1.394510033713261</c:v>
                </c:pt>
                <c:pt idx="290">
                  <c:v>1.394700549867001</c:v>
                </c:pt>
                <c:pt idx="291">
                  <c:v>1.394874643172848</c:v>
                </c:pt>
                <c:pt idx="292">
                  <c:v>1.395032532004162</c:v>
                </c:pt>
                <c:pt idx="293">
                  <c:v>1.395174433712536</c:v>
                </c:pt>
                <c:pt idx="294">
                  <c:v>1.395300564629547</c:v>
                </c:pt>
                <c:pt idx="295">
                  <c:v>1.3954111400685</c:v>
                </c:pt>
                <c:pt idx="296">
                  <c:v>1.39550637432619</c:v>
                </c:pt>
                <c:pt idx="297">
                  <c:v>1.39558648068464</c:v>
                </c:pt>
                <c:pt idx="298">
                  <c:v>1.395651671412853</c:v>
                </c:pt>
                <c:pt idx="299">
                  <c:v>1.395702157768568</c:v>
                </c:pt>
                <c:pt idx="300">
                  <c:v>1.39573815</c:v>
                </c:pt>
                <c:pt idx="301">
                  <c:v>1.395759857347596</c:v>
                </c:pt>
                <c:pt idx="302">
                  <c:v>1.395767488045787</c:v>
                </c:pt>
                <c:pt idx="303">
                  <c:v>1.395761249324724</c:v>
                </c:pt>
                <c:pt idx="304">
                  <c:v>1.395741347412048</c:v>
                </c:pt>
                <c:pt idx="305">
                  <c:v>1.395707987534625</c:v>
                </c:pt>
                <c:pt idx="306">
                  <c:v>1.395661373920294</c:v>
                </c:pt>
                <c:pt idx="307">
                  <c:v>1.395601709799628</c:v>
                </c:pt>
                <c:pt idx="308">
                  <c:v>1.395529197407675</c:v>
                </c:pt>
                <c:pt idx="309">
                  <c:v>1.395444037985717</c:v>
                </c:pt>
                <c:pt idx="310">
                  <c:v>1.395346431783001</c:v>
                </c:pt>
                <c:pt idx="311">
                  <c:v>1.395236578058506</c:v>
                </c:pt>
                <c:pt idx="312">
                  <c:v>1.395114675082689</c:v>
                </c:pt>
                <c:pt idx="313">
                  <c:v>1.394980920139236</c:v>
                </c:pt>
                <c:pt idx="314">
                  <c:v>1.394835509526797</c:v>
                </c:pt>
                <c:pt idx="315">
                  <c:v>1.39467863856075</c:v>
                </c:pt>
                <c:pt idx="316">
                  <c:v>1.39451050157496</c:v>
                </c:pt>
                <c:pt idx="317">
                  <c:v>1.394331291923498</c:v>
                </c:pt>
                <c:pt idx="318">
                  <c:v>1.394141201982421</c:v>
                </c:pt>
                <c:pt idx="319">
                  <c:v>1.393940423151507</c:v>
                </c:pt>
                <c:pt idx="320">
                  <c:v>1.393729145856</c:v>
                </c:pt>
                <c:pt idx="321">
                  <c:v>1.393507559548376</c:v>
                </c:pt>
                <c:pt idx="322">
                  <c:v>1.393275852710075</c:v>
                </c:pt>
                <c:pt idx="323">
                  <c:v>1.393034212853262</c:v>
                </c:pt>
                <c:pt idx="324">
                  <c:v>1.39278282652258</c:v>
                </c:pt>
                <c:pt idx="325">
                  <c:v>1.392521879296876</c:v>
                </c:pt>
                <c:pt idx="326">
                  <c:v>1.392251555790982</c:v>
                </c:pt>
                <c:pt idx="327">
                  <c:v>1.391972039657447</c:v>
                </c:pt>
                <c:pt idx="328">
                  <c:v>1.391683513588286</c:v>
                </c:pt>
                <c:pt idx="329">
                  <c:v>1.391386159316737</c:v>
                </c:pt>
                <c:pt idx="330">
                  <c:v>1.391080157619</c:v>
                </c:pt>
                <c:pt idx="331">
                  <c:v>1.390765688316004</c:v>
                </c:pt>
                <c:pt idx="332">
                  <c:v>1.39044293027514</c:v>
                </c:pt>
                <c:pt idx="333">
                  <c:v>1.390112061412016</c:v>
                </c:pt>
                <c:pt idx="334">
                  <c:v>1.389773258692202</c:v>
                </c:pt>
                <c:pt idx="335">
                  <c:v>1.389426698132997</c:v>
                </c:pt>
                <c:pt idx="336">
                  <c:v>1.389072554805166</c:v>
                </c:pt>
                <c:pt idx="337">
                  <c:v>1.388711002834676</c:v>
                </c:pt>
                <c:pt idx="338">
                  <c:v>1.388342215404469</c:v>
                </c:pt>
                <c:pt idx="339">
                  <c:v>1.387966364756205</c:v>
                </c:pt>
                <c:pt idx="340">
                  <c:v>1.387583622192</c:v>
                </c:pt>
                <c:pt idx="341">
                  <c:v>1.387194158076191</c:v>
                </c:pt>
                <c:pt idx="342">
                  <c:v>1.386798141837083</c:v>
                </c:pt>
                <c:pt idx="343">
                  <c:v>1.386395741968682</c:v>
                </c:pt>
                <c:pt idx="344">
                  <c:v>1.385987126032466</c:v>
                </c:pt>
                <c:pt idx="345">
                  <c:v>1.385572460659125</c:v>
                </c:pt>
                <c:pt idx="346">
                  <c:v>1.38515191155031</c:v>
                </c:pt>
                <c:pt idx="347">
                  <c:v>1.384725643480384</c:v>
                </c:pt>
                <c:pt idx="348">
                  <c:v>1.384293820298174</c:v>
                </c:pt>
                <c:pt idx="349">
                  <c:v>1.383856604928715</c:v>
                </c:pt>
                <c:pt idx="350">
                  <c:v>1.383414159375</c:v>
                </c:pt>
                <c:pt idx="351">
                  <c:v>1.382966644719742</c:v>
                </c:pt>
                <c:pt idx="352">
                  <c:v>1.382514221127106</c:v>
                </c:pt>
                <c:pt idx="353">
                  <c:v>1.38205704784447</c:v>
                </c:pt>
                <c:pt idx="354">
                  <c:v>1.381595283204168</c:v>
                </c:pt>
                <c:pt idx="355">
                  <c:v>1.38112908462525</c:v>
                </c:pt>
                <c:pt idx="356">
                  <c:v>1.380658608615216</c:v>
                </c:pt>
                <c:pt idx="357">
                  <c:v>1.380184010771775</c:v>
                </c:pt>
                <c:pt idx="358">
                  <c:v>1.379705445784597</c:v>
                </c:pt>
                <c:pt idx="359">
                  <c:v>1.379223067437062</c:v>
                </c:pt>
                <c:pt idx="360">
                  <c:v>1.378737028608002</c:v>
                </c:pt>
                <c:pt idx="361">
                  <c:v>1.378247481273453</c:v>
                </c:pt>
                <c:pt idx="362">
                  <c:v>1.37775457650841</c:v>
                </c:pt>
                <c:pt idx="363">
                  <c:v>1.377258464488582</c:v>
                </c:pt>
                <c:pt idx="364">
                  <c:v>1.376759294492114</c:v>
                </c:pt>
                <c:pt idx="365">
                  <c:v>1.376257214901378</c:v>
                </c:pt>
                <c:pt idx="366">
                  <c:v>1.375752373204678</c:v>
                </c:pt>
                <c:pt idx="367">
                  <c:v>1.375244915998043</c:v>
                </c:pt>
                <c:pt idx="368">
                  <c:v>1.374734988986942</c:v>
                </c:pt>
                <c:pt idx="369">
                  <c:v>1.374222736988053</c:v>
                </c:pt>
                <c:pt idx="370">
                  <c:v>1.373708303931</c:v>
                </c:pt>
                <c:pt idx="371">
                  <c:v>1.37319183286012</c:v>
                </c:pt>
                <c:pt idx="372">
                  <c:v>1.372673465936194</c:v>
                </c:pt>
                <c:pt idx="373">
                  <c:v>1.372153344438211</c:v>
                </c:pt>
                <c:pt idx="374">
                  <c:v>1.371631608765096</c:v>
                </c:pt>
                <c:pt idx="375">
                  <c:v>1.371108398437498</c:v>
                </c:pt>
                <c:pt idx="376">
                  <c:v>1.370583852099502</c:v>
                </c:pt>
                <c:pt idx="377">
                  <c:v>1.370058107520392</c:v>
                </c:pt>
                <c:pt idx="378">
                  <c:v>1.369531301596405</c:v>
                </c:pt>
                <c:pt idx="379">
                  <c:v>1.36900357035248</c:v>
                </c:pt>
                <c:pt idx="380">
                  <c:v>1.368475048944</c:v>
                </c:pt>
                <c:pt idx="381">
                  <c:v>1.367945871658551</c:v>
                </c:pt>
                <c:pt idx="382">
                  <c:v>1.367416171917658</c:v>
                </c:pt>
                <c:pt idx="383">
                  <c:v>1.366886082278557</c:v>
                </c:pt>
                <c:pt idx="384">
                  <c:v>1.366355734435924</c:v>
                </c:pt>
                <c:pt idx="385">
                  <c:v>1.365825259223623</c:v>
                </c:pt>
                <c:pt idx="386">
                  <c:v>1.365294786616485</c:v>
                </c:pt>
                <c:pt idx="387">
                  <c:v>1.36476444573202</c:v>
                </c:pt>
                <c:pt idx="388">
                  <c:v>1.36423436483219</c:v>
                </c:pt>
                <c:pt idx="389">
                  <c:v>1.363704671325147</c:v>
                </c:pt>
                <c:pt idx="390">
                  <c:v>1.363175491767</c:v>
                </c:pt>
                <c:pt idx="391">
                  <c:v>1.36264695186354</c:v>
                </c:pt>
                <c:pt idx="392">
                  <c:v>1.362119176472004</c:v>
                </c:pt>
                <c:pt idx="393">
                  <c:v>1.361592289602826</c:v>
                </c:pt>
                <c:pt idx="394">
                  <c:v>1.361066414421386</c:v>
                </c:pt>
                <c:pt idx="395">
                  <c:v>1.36054167324975</c:v>
                </c:pt>
                <c:pt idx="396">
                  <c:v>1.36001818756843</c:v>
                </c:pt>
                <c:pt idx="397">
                  <c:v>1.359496078018129</c:v>
                </c:pt>
                <c:pt idx="398">
                  <c:v>1.358975464401495</c:v>
                </c:pt>
                <c:pt idx="399">
                  <c:v>1.358456465684858</c:v>
                </c:pt>
                <c:pt idx="400">
                  <c:v>1.357939199999998</c:v>
                </c:pt>
                <c:pt idx="401">
                  <c:v>1.357423784645887</c:v>
                </c:pt>
                <c:pt idx="402">
                  <c:v>1.356910336090427</c:v>
                </c:pt>
                <c:pt idx="403">
                  <c:v>1.356398969972218</c:v>
                </c:pt>
                <c:pt idx="404">
                  <c:v>1.35588980110229</c:v>
                </c:pt>
                <c:pt idx="405">
                  <c:v>1.355382943465876</c:v>
                </c:pt>
                <c:pt idx="406">
                  <c:v>1.354878510224134</c:v>
                </c:pt>
                <c:pt idx="407">
                  <c:v>1.354376613715918</c:v>
                </c:pt>
                <c:pt idx="408">
                  <c:v>1.353877365459517</c:v>
                </c:pt>
                <c:pt idx="409">
                  <c:v>1.353380876154407</c:v>
                </c:pt>
                <c:pt idx="410">
                  <c:v>1.352887255683</c:v>
                </c:pt>
                <c:pt idx="411">
                  <c:v>1.352396613112394</c:v>
                </c:pt>
                <c:pt idx="412">
                  <c:v>1.35190905669613</c:v>
                </c:pt>
                <c:pt idx="413">
                  <c:v>1.351424693875922</c:v>
                </c:pt>
                <c:pt idx="414">
                  <c:v>1.350943631283434</c:v>
                </c:pt>
                <c:pt idx="415">
                  <c:v>1.350465974742002</c:v>
                </c:pt>
                <c:pt idx="416">
                  <c:v>1.349991829268398</c:v>
                </c:pt>
                <c:pt idx="417">
                  <c:v>1.349521299074583</c:v>
                </c:pt>
                <c:pt idx="418">
                  <c:v>1.34905448756946</c:v>
                </c:pt>
                <c:pt idx="419">
                  <c:v>1.348591497360594</c:v>
                </c:pt>
                <c:pt idx="420">
                  <c:v>1.348132430256002</c:v>
                </c:pt>
                <c:pt idx="421">
                  <c:v>1.347677387265865</c:v>
                </c:pt>
                <c:pt idx="422">
                  <c:v>1.347226468604314</c:v>
                </c:pt>
                <c:pt idx="423">
                  <c:v>1.346779773691153</c:v>
                </c:pt>
                <c:pt idx="424">
                  <c:v>1.34633740115362</c:v>
                </c:pt>
                <c:pt idx="425">
                  <c:v>1.345899448828123</c:v>
                </c:pt>
                <c:pt idx="426">
                  <c:v>1.345466013762022</c:v>
                </c:pt>
                <c:pt idx="427">
                  <c:v>1.345037192215337</c:v>
                </c:pt>
                <c:pt idx="428">
                  <c:v>1.344613079662527</c:v>
                </c:pt>
                <c:pt idx="429">
                  <c:v>1.344193770794225</c:v>
                </c:pt>
                <c:pt idx="430">
                  <c:v>1.343779359518998</c:v>
                </c:pt>
                <c:pt idx="431">
                  <c:v>1.343369938965094</c:v>
                </c:pt>
                <c:pt idx="432">
                  <c:v>1.342965601482178</c:v>
                </c:pt>
                <c:pt idx="433">
                  <c:v>1.342566438643102</c:v>
                </c:pt>
                <c:pt idx="434">
                  <c:v>1.342172541245644</c:v>
                </c:pt>
                <c:pt idx="435">
                  <c:v>1.34178399931425</c:v>
                </c:pt>
                <c:pt idx="436">
                  <c:v>1.341400902101806</c:v>
                </c:pt>
                <c:pt idx="437">
                  <c:v>1.341023338091365</c:v>
                </c:pt>
                <c:pt idx="438">
                  <c:v>1.34065139499791</c:v>
                </c:pt>
                <c:pt idx="439">
                  <c:v>1.340285159770095</c:v>
                </c:pt>
                <c:pt idx="440">
                  <c:v>1.339924718591998</c:v>
                </c:pt>
                <c:pt idx="441">
                  <c:v>1.339570156884883</c:v>
                </c:pt>
                <c:pt idx="442">
                  <c:v>1.339221559308922</c:v>
                </c:pt>
                <c:pt idx="443">
                  <c:v>1.338879009764971</c:v>
                </c:pt>
                <c:pt idx="444">
                  <c:v>1.338542591396308</c:v>
                </c:pt>
                <c:pt idx="445">
                  <c:v>1.338212386590376</c:v>
                </c:pt>
                <c:pt idx="446">
                  <c:v>1.33788847698055</c:v>
                </c:pt>
                <c:pt idx="447">
                  <c:v>1.337570943447875</c:v>
                </c:pt>
                <c:pt idx="448">
                  <c:v>1.337259866122814</c:v>
                </c:pt>
                <c:pt idx="449">
                  <c:v>1.336955324387005</c:v>
                </c:pt>
                <c:pt idx="450">
                  <c:v>1.336657396875001</c:v>
                </c:pt>
                <c:pt idx="451">
                  <c:v>1.336366161476034</c:v>
                </c:pt>
                <c:pt idx="452">
                  <c:v>1.336081695335747</c:v>
                </c:pt>
                <c:pt idx="453">
                  <c:v>1.33580407485796</c:v>
                </c:pt>
                <c:pt idx="454">
                  <c:v>1.33553337570641</c:v>
                </c:pt>
                <c:pt idx="455">
                  <c:v>1.335269672806499</c:v>
                </c:pt>
                <c:pt idx="456">
                  <c:v>1.335013040347054</c:v>
                </c:pt>
                <c:pt idx="457">
                  <c:v>1.334763551782063</c:v>
                </c:pt>
                <c:pt idx="458">
                  <c:v>1.334521279832436</c:v>
                </c:pt>
                <c:pt idx="459">
                  <c:v>1.334286296487752</c:v>
                </c:pt>
                <c:pt idx="460">
                  <c:v>1.334058673008001</c:v>
                </c:pt>
                <c:pt idx="461">
                  <c:v>1.333838479925341</c:v>
                </c:pt>
                <c:pt idx="462">
                  <c:v>1.333625787045849</c:v>
                </c:pt>
                <c:pt idx="463">
                  <c:v>1.33342066345127</c:v>
                </c:pt>
                <c:pt idx="464">
                  <c:v>1.333223177500754</c:v>
                </c:pt>
                <c:pt idx="465">
                  <c:v>1.333033396832624</c:v>
                </c:pt>
                <c:pt idx="466">
                  <c:v>1.332851388366118</c:v>
                </c:pt>
                <c:pt idx="467">
                  <c:v>1.332677218303133</c:v>
                </c:pt>
                <c:pt idx="468">
                  <c:v>1.332510952129981</c:v>
                </c:pt>
                <c:pt idx="469">
                  <c:v>1.332352654619141</c:v>
                </c:pt>
                <c:pt idx="470">
                  <c:v>1.332202389831002</c:v>
                </c:pt>
                <c:pt idx="471">
                  <c:v>1.33206022111561</c:v>
                </c:pt>
                <c:pt idx="472">
                  <c:v>1.331926211114425</c:v>
                </c:pt>
                <c:pt idx="473">
                  <c:v>1.331800421762098</c:v>
                </c:pt>
                <c:pt idx="474">
                  <c:v>1.331682914288138</c:v>
                </c:pt>
                <c:pt idx="475">
                  <c:v>1.33157374921875</c:v>
                </c:pt>
                <c:pt idx="476">
                  <c:v>1.331472986378544</c:v>
                </c:pt>
                <c:pt idx="477">
                  <c:v>1.331380684892282</c:v>
                </c:pt>
                <c:pt idx="478">
                  <c:v>1.331296903186645</c:v>
                </c:pt>
                <c:pt idx="479">
                  <c:v>1.331221698991968</c:v>
                </c:pt>
                <c:pt idx="480">
                  <c:v>1.331155129344002</c:v>
                </c:pt>
                <c:pt idx="481">
                  <c:v>1.331097250585638</c:v>
                </c:pt>
                <c:pt idx="482">
                  <c:v>1.3310481183687</c:v>
                </c:pt>
                <c:pt idx="483">
                  <c:v>1.331007787655647</c:v>
                </c:pt>
                <c:pt idx="484">
                  <c:v>1.330976312721362</c:v>
                </c:pt>
                <c:pt idx="485">
                  <c:v>1.330953747154874</c:v>
                </c:pt>
                <c:pt idx="486">
                  <c:v>1.330940143861126</c:v>
                </c:pt>
                <c:pt idx="487">
                  <c:v>1.330935555062711</c:v>
                </c:pt>
                <c:pt idx="488">
                  <c:v>1.33094003230163</c:v>
                </c:pt>
                <c:pt idx="489">
                  <c:v>1.330953626441041</c:v>
                </c:pt>
                <c:pt idx="490">
                  <c:v>1.330976387667</c:v>
                </c:pt>
                <c:pt idx="491">
                  <c:v>1.331008365490228</c:v>
                </c:pt>
                <c:pt idx="492">
                  <c:v>1.331049608747842</c:v>
                </c:pt>
                <c:pt idx="493">
                  <c:v>1.331100165605116</c:v>
                </c:pt>
                <c:pt idx="494">
                  <c:v>1.331160083557226</c:v>
                </c:pt>
                <c:pt idx="495">
                  <c:v>1.331229409431</c:v>
                </c:pt>
                <c:pt idx="496">
                  <c:v>1.33130818938667</c:v>
                </c:pt>
                <c:pt idx="497">
                  <c:v>1.33139646891962</c:v>
                </c:pt>
                <c:pt idx="498">
                  <c:v>1.331494292862109</c:v>
                </c:pt>
                <c:pt idx="499">
                  <c:v>1.331601705385146</c:v>
                </c:pt>
                <c:pt idx="500">
                  <c:v>1.33171875</c:v>
                </c:pt>
                <c:pt idx="501">
                  <c:v>1.331845469560177</c:v>
                </c:pt>
                <c:pt idx="502">
                  <c:v>1.331981906263067</c:v>
                </c:pt>
                <c:pt idx="503">
                  <c:v>1.332128101651708</c:v>
                </c:pt>
                <c:pt idx="504">
                  <c:v>1.33228409661653</c:v>
                </c:pt>
                <c:pt idx="505">
                  <c:v>1.332449931397126</c:v>
                </c:pt>
                <c:pt idx="506">
                  <c:v>1.332625645583974</c:v>
                </c:pt>
                <c:pt idx="507">
                  <c:v>1.33281127812021</c:v>
                </c:pt>
                <c:pt idx="508">
                  <c:v>1.333006867303357</c:v>
                </c:pt>
                <c:pt idx="509">
                  <c:v>1.333212450787097</c:v>
                </c:pt>
                <c:pt idx="510">
                  <c:v>1.333428065583</c:v>
                </c:pt>
                <c:pt idx="511">
                  <c:v>1.333653748062286</c:v>
                </c:pt>
                <c:pt idx="512">
                  <c:v>1.33388953395757</c:v>
                </c:pt>
                <c:pt idx="513">
                  <c:v>1.334135458364614</c:v>
                </c:pt>
                <c:pt idx="514">
                  <c:v>1.334391555744074</c:v>
                </c:pt>
                <c:pt idx="515">
                  <c:v>1.334657859923253</c:v>
                </c:pt>
                <c:pt idx="516">
                  <c:v>1.334934404097838</c:v>
                </c:pt>
                <c:pt idx="517">
                  <c:v>1.335221220833678</c:v>
                </c:pt>
                <c:pt idx="518">
                  <c:v>1.335518342068501</c:v>
                </c:pt>
                <c:pt idx="519">
                  <c:v>1.335825799113684</c:v>
                </c:pt>
                <c:pt idx="520">
                  <c:v>1.336143622656001</c:v>
                </c:pt>
                <c:pt idx="521">
                  <c:v>1.336471842759355</c:v>
                </c:pt>
                <c:pt idx="522">
                  <c:v>1.336810488866556</c:v>
                </c:pt>
                <c:pt idx="523">
                  <c:v>1.337159589801045</c:v>
                </c:pt>
                <c:pt idx="524">
                  <c:v>1.337519173768658</c:v>
                </c:pt>
                <c:pt idx="525">
                  <c:v>1.337889268359373</c:v>
                </c:pt>
                <c:pt idx="526">
                  <c:v>1.338269900549062</c:v>
                </c:pt>
                <c:pt idx="527">
                  <c:v>1.338661096701226</c:v>
                </c:pt>
                <c:pt idx="528">
                  <c:v>1.339062882568766</c:v>
                </c:pt>
                <c:pt idx="529">
                  <c:v>1.339475283295715</c:v>
                </c:pt>
                <c:pt idx="530">
                  <c:v>1.339898323419</c:v>
                </c:pt>
                <c:pt idx="531">
                  <c:v>1.340332026870186</c:v>
                </c:pt>
                <c:pt idx="532">
                  <c:v>1.340776416977218</c:v>
                </c:pt>
                <c:pt idx="533">
                  <c:v>1.341231516466192</c:v>
                </c:pt>
                <c:pt idx="534">
                  <c:v>1.341697347463082</c:v>
                </c:pt>
                <c:pt idx="535">
                  <c:v>1.342173931495503</c:v>
                </c:pt>
                <c:pt idx="536">
                  <c:v>1.342661289494444</c:v>
                </c:pt>
                <c:pt idx="537">
                  <c:v>1.343159441796057</c:v>
                </c:pt>
                <c:pt idx="538">
                  <c:v>1.343668408143349</c:v>
                </c:pt>
                <c:pt idx="539">
                  <c:v>1.344188207687984</c:v>
                </c:pt>
                <c:pt idx="540">
                  <c:v>1.344718858992</c:v>
                </c:pt>
                <c:pt idx="541">
                  <c:v>1.345260380029571</c:v>
                </c:pt>
                <c:pt idx="542">
                  <c:v>1.345812788188762</c:v>
                </c:pt>
                <c:pt idx="543">
                  <c:v>1.346376100273263</c:v>
                </c:pt>
                <c:pt idx="544">
                  <c:v>1.346950332504146</c:v>
                </c:pt>
                <c:pt idx="545">
                  <c:v>1.347535500521626</c:v>
                </c:pt>
                <c:pt idx="546">
                  <c:v>1.34813161938679</c:v>
                </c:pt>
                <c:pt idx="547">
                  <c:v>1.348738703583364</c:v>
                </c:pt>
                <c:pt idx="548">
                  <c:v>1.349356767019452</c:v>
                </c:pt>
                <c:pt idx="549">
                  <c:v>1.349985823029293</c:v>
                </c:pt>
                <c:pt idx="550">
                  <c:v>1.350625884375</c:v>
                </c:pt>
                <c:pt idx="551">
                  <c:v>1.351276963248322</c:v>
                </c:pt>
                <c:pt idx="552">
                  <c:v>1.351939071272386</c:v>
                </c:pt>
                <c:pt idx="553">
                  <c:v>1.35261221950345</c:v>
                </c:pt>
                <c:pt idx="554">
                  <c:v>1.353296418432648</c:v>
                </c:pt>
                <c:pt idx="555">
                  <c:v>1.353991677987748</c:v>
                </c:pt>
                <c:pt idx="556">
                  <c:v>1.354698007534894</c:v>
                </c:pt>
                <c:pt idx="557">
                  <c:v>1.355415415880353</c:v>
                </c:pt>
                <c:pt idx="558">
                  <c:v>1.35614391127228</c:v>
                </c:pt>
                <c:pt idx="559">
                  <c:v>1.356883501402442</c:v>
                </c:pt>
                <c:pt idx="560">
                  <c:v>1.357634193407998</c:v>
                </c:pt>
                <c:pt idx="561">
                  <c:v>1.358395993873233</c:v>
                </c:pt>
                <c:pt idx="562">
                  <c:v>1.359168908831292</c:v>
                </c:pt>
                <c:pt idx="563">
                  <c:v>1.35995294376596</c:v>
                </c:pt>
                <c:pt idx="564">
                  <c:v>1.360748103613395</c:v>
                </c:pt>
                <c:pt idx="565">
                  <c:v>1.361554392763874</c:v>
                </c:pt>
                <c:pt idx="566">
                  <c:v>1.362371815063558</c:v>
                </c:pt>
                <c:pt idx="567">
                  <c:v>1.363200373816224</c:v>
                </c:pt>
                <c:pt idx="568">
                  <c:v>1.364040071785024</c:v>
                </c:pt>
                <c:pt idx="569">
                  <c:v>1.364890911194231</c:v>
                </c:pt>
                <c:pt idx="570">
                  <c:v>1.365752893731001</c:v>
                </c:pt>
                <c:pt idx="571">
                  <c:v>1.3666260205471</c:v>
                </c:pt>
                <c:pt idx="572">
                  <c:v>1.367510292260673</c:v>
                </c:pt>
                <c:pt idx="573">
                  <c:v>1.368405708957988</c:v>
                </c:pt>
                <c:pt idx="574">
                  <c:v>1.369312270195178</c:v>
                </c:pt>
                <c:pt idx="575">
                  <c:v>1.370229975</c:v>
                </c:pt>
                <c:pt idx="576">
                  <c:v>1.371158821873585</c:v>
                </c:pt>
                <c:pt idx="577">
                  <c:v>1.372098808792172</c:v>
                </c:pt>
                <c:pt idx="578">
                  <c:v>1.373049933208886</c:v>
                </c:pt>
                <c:pt idx="579">
                  <c:v>1.37401219205546</c:v>
                </c:pt>
                <c:pt idx="580">
                  <c:v>1.374985581744001</c:v>
                </c:pt>
                <c:pt idx="581">
                  <c:v>1.37597009816873</c:v>
                </c:pt>
                <c:pt idx="582">
                  <c:v>1.37696573670774</c:v>
                </c:pt>
                <c:pt idx="583">
                  <c:v>1.377972492224737</c:v>
                </c:pt>
                <c:pt idx="584">
                  <c:v>1.378990359070802</c:v>
                </c:pt>
                <c:pt idx="585">
                  <c:v>1.380019331086127</c:v>
                </c:pt>
                <c:pt idx="586">
                  <c:v>1.381059401601768</c:v>
                </c:pt>
                <c:pt idx="587">
                  <c:v>1.382110563441404</c:v>
                </c:pt>
                <c:pt idx="588">
                  <c:v>1.383172808923071</c:v>
                </c:pt>
                <c:pt idx="589">
                  <c:v>1.384246129860932</c:v>
                </c:pt>
                <c:pt idx="590">
                  <c:v>1.385330517567</c:v>
                </c:pt>
                <c:pt idx="591">
                  <c:v>1.386425962852918</c:v>
                </c:pt>
                <c:pt idx="592">
                  <c:v>1.387532456031683</c:v>
                </c:pt>
                <c:pt idx="593">
                  <c:v>1.388649986919406</c:v>
                </c:pt>
                <c:pt idx="594">
                  <c:v>1.389778544837066</c:v>
                </c:pt>
                <c:pt idx="595">
                  <c:v>1.39091811861225</c:v>
                </c:pt>
                <c:pt idx="596">
                  <c:v>1.39206869658091</c:v>
                </c:pt>
                <c:pt idx="597">
                  <c:v>1.393230266589109</c:v>
                </c:pt>
                <c:pt idx="598">
                  <c:v>1.394402815994774</c:v>
                </c:pt>
                <c:pt idx="599">
                  <c:v>1.395586331669438</c:v>
                </c:pt>
                <c:pt idx="600">
                  <c:v>1.3967808</c:v>
                </c:pt>
                <c:pt idx="601">
                  <c:v>1.397986206890467</c:v>
                </c:pt>
                <c:pt idx="602">
                  <c:v>1.39920253776371</c:v>
                </c:pt>
                <c:pt idx="603">
                  <c:v>1.400429777563193</c:v>
                </c:pt>
                <c:pt idx="604">
                  <c:v>1.40166791075477</c:v>
                </c:pt>
                <c:pt idx="605">
                  <c:v>1.402916921328376</c:v>
                </c:pt>
                <c:pt idx="606">
                  <c:v>1.404176792799812</c:v>
                </c:pt>
                <c:pt idx="607">
                  <c:v>1.405447508212498</c:v>
                </c:pt>
                <c:pt idx="608">
                  <c:v>1.406729050139174</c:v>
                </c:pt>
                <c:pt idx="609">
                  <c:v>1.408021400683787</c:v>
                </c:pt>
                <c:pt idx="610">
                  <c:v>1.409324541482998</c:v>
                </c:pt>
                <c:pt idx="611">
                  <c:v>1.410638453708176</c:v>
                </c:pt>
                <c:pt idx="612">
                  <c:v>1.411963118067008</c:v>
                </c:pt>
                <c:pt idx="613">
                  <c:v>1.413298514805304</c:v>
                </c:pt>
                <c:pt idx="614">
                  <c:v>1.414644623708714</c:v>
                </c:pt>
                <c:pt idx="615">
                  <c:v>1.4160014241045</c:v>
                </c:pt>
                <c:pt idx="616">
                  <c:v>1.417368894863278</c:v>
                </c:pt>
                <c:pt idx="617">
                  <c:v>1.418747014400768</c:v>
                </c:pt>
                <c:pt idx="618">
                  <c:v>1.420135760679541</c:v>
                </c:pt>
                <c:pt idx="619">
                  <c:v>1.421535111210776</c:v>
                </c:pt>
                <c:pt idx="620">
                  <c:v>1.422945043056</c:v>
                </c:pt>
                <c:pt idx="621">
                  <c:v>1.424365532828845</c:v>
                </c:pt>
                <c:pt idx="622">
                  <c:v>1.425796556696794</c:v>
                </c:pt>
                <c:pt idx="623">
                  <c:v>1.427238090382931</c:v>
                </c:pt>
                <c:pt idx="624">
                  <c:v>1.428690109167698</c:v>
                </c:pt>
                <c:pt idx="625">
                  <c:v>1.430152587890625</c:v>
                </c:pt>
                <c:pt idx="626">
                  <c:v>1.4316255009521</c:v>
                </c:pt>
                <c:pt idx="627">
                  <c:v>1.433108822315116</c:v>
                </c:pt>
                <c:pt idx="628">
                  <c:v>1.434602525507006</c:v>
                </c:pt>
                <c:pt idx="629">
                  <c:v>1.436106583621206</c:v>
                </c:pt>
                <c:pt idx="630">
                  <c:v>1.437620969319</c:v>
                </c:pt>
                <c:pt idx="631">
                  <c:v>1.439145654831274</c:v>
                </c:pt>
                <c:pt idx="632">
                  <c:v>1.440680611960258</c:v>
                </c:pt>
                <c:pt idx="633">
                  <c:v>1.442225812081282</c:v>
                </c:pt>
                <c:pt idx="634">
                  <c:v>1.443781226144522</c:v>
                </c:pt>
                <c:pt idx="635">
                  <c:v>1.445346824676752</c:v>
                </c:pt>
                <c:pt idx="636">
                  <c:v>1.446922577783086</c:v>
                </c:pt>
                <c:pt idx="637">
                  <c:v>1.448508455148745</c:v>
                </c:pt>
                <c:pt idx="638">
                  <c:v>1.45010442604079</c:v>
                </c:pt>
                <c:pt idx="639">
                  <c:v>1.451710459309872</c:v>
                </c:pt>
                <c:pt idx="640">
                  <c:v>1.453326523392</c:v>
                </c:pt>
                <c:pt idx="641">
                  <c:v>1.454952586310264</c:v>
                </c:pt>
                <c:pt idx="642">
                  <c:v>1.456588615676603</c:v>
                </c:pt>
                <c:pt idx="643">
                  <c:v>1.458234578693552</c:v>
                </c:pt>
                <c:pt idx="644">
                  <c:v>1.459890442155983</c:v>
                </c:pt>
                <c:pt idx="645">
                  <c:v>1.461556172452874</c:v>
                </c:pt>
                <c:pt idx="646">
                  <c:v>1.463231735569028</c:v>
                </c:pt>
                <c:pt idx="647">
                  <c:v>1.464917097086855</c:v>
                </c:pt>
                <c:pt idx="648">
                  <c:v>1.466612222188093</c:v>
                </c:pt>
                <c:pt idx="649">
                  <c:v>1.468317075655584</c:v>
                </c:pt>
                <c:pt idx="650">
                  <c:v>1.470031621875</c:v>
                </c:pt>
                <c:pt idx="651">
                  <c:v>1.471755824836614</c:v>
                </c:pt>
                <c:pt idx="652">
                  <c:v>1.473489648137025</c:v>
                </c:pt>
                <c:pt idx="653">
                  <c:v>1.47523305498094</c:v>
                </c:pt>
                <c:pt idx="654">
                  <c:v>1.47698600818289</c:v>
                </c:pt>
                <c:pt idx="655">
                  <c:v>1.478748470169</c:v>
                </c:pt>
                <c:pt idx="656">
                  <c:v>1.480520402978734</c:v>
                </c:pt>
                <c:pt idx="657">
                  <c:v>1.482301768266643</c:v>
                </c:pt>
                <c:pt idx="658">
                  <c:v>1.484092527304117</c:v>
                </c:pt>
                <c:pt idx="659">
                  <c:v>1.48589264098113</c:v>
                </c:pt>
                <c:pt idx="660">
                  <c:v>1.487702069808</c:v>
                </c:pt>
                <c:pt idx="661">
                  <c:v>1.489520773917119</c:v>
                </c:pt>
                <c:pt idx="662">
                  <c:v>1.49134871306473</c:v>
                </c:pt>
                <c:pt idx="663">
                  <c:v>1.49318584663265</c:v>
                </c:pt>
                <c:pt idx="664">
                  <c:v>1.495032133630034</c:v>
                </c:pt>
                <c:pt idx="665">
                  <c:v>1.496887532695126</c:v>
                </c:pt>
                <c:pt idx="666">
                  <c:v>1.498752002096998</c:v>
                </c:pt>
                <c:pt idx="667">
                  <c:v>1.500625499737312</c:v>
                </c:pt>
                <c:pt idx="668">
                  <c:v>1.502507983152062</c:v>
                </c:pt>
                <c:pt idx="669">
                  <c:v>1.504399409513321</c:v>
                </c:pt>
                <c:pt idx="670">
                  <c:v>1.506299735630998</c:v>
                </c:pt>
                <c:pt idx="671">
                  <c:v>1.50820891795459</c:v>
                </c:pt>
                <c:pt idx="672">
                  <c:v>1.510126912574913</c:v>
                </c:pt>
                <c:pt idx="673">
                  <c:v>1.512053675225878</c:v>
                </c:pt>
                <c:pt idx="674">
                  <c:v>1.51398916128622</c:v>
                </c:pt>
                <c:pt idx="675">
                  <c:v>1.51593332578125</c:v>
                </c:pt>
                <c:pt idx="676">
                  <c:v>1.517886123384622</c:v>
                </c:pt>
                <c:pt idx="677">
                  <c:v>1.519847508420062</c:v>
                </c:pt>
                <c:pt idx="678">
                  <c:v>1.521817434863127</c:v>
                </c:pt>
                <c:pt idx="679">
                  <c:v>1.523795856342948</c:v>
                </c:pt>
                <c:pt idx="680">
                  <c:v>1.525782726144</c:v>
                </c:pt>
                <c:pt idx="681">
                  <c:v>1.527777997207818</c:v>
                </c:pt>
                <c:pt idx="682">
                  <c:v>1.529781622134778</c:v>
                </c:pt>
                <c:pt idx="683">
                  <c:v>1.531793553185826</c:v>
                </c:pt>
                <c:pt idx="684">
                  <c:v>1.53381374228424</c:v>
                </c:pt>
                <c:pt idx="685">
                  <c:v>1.535842141017375</c:v>
                </c:pt>
                <c:pt idx="686">
                  <c:v>1.537878700638406</c:v>
                </c:pt>
                <c:pt idx="687">
                  <c:v>1.539923372068088</c:v>
                </c:pt>
                <c:pt idx="688">
                  <c:v>1.54197610589651</c:v>
                </c:pt>
                <c:pt idx="689">
                  <c:v>1.544036852384818</c:v>
                </c:pt>
                <c:pt idx="690">
                  <c:v>1.546105561467002</c:v>
                </c:pt>
                <c:pt idx="691">
                  <c:v>1.54818218275161</c:v>
                </c:pt>
                <c:pt idx="692">
                  <c:v>1.550266665523523</c:v>
                </c:pt>
                <c:pt idx="693">
                  <c:v>1.552358958745697</c:v>
                </c:pt>
                <c:pt idx="694">
                  <c:v>1.554459011060906</c:v>
                </c:pt>
                <c:pt idx="695">
                  <c:v>1.5565667707935</c:v>
                </c:pt>
                <c:pt idx="696">
                  <c:v>1.558682185951152</c:v>
                </c:pt>
                <c:pt idx="697">
                  <c:v>1.5608052042266</c:v>
                </c:pt>
                <c:pt idx="698">
                  <c:v>1.562935772999412</c:v>
                </c:pt>
                <c:pt idx="699">
                  <c:v>1.565073839337728</c:v>
                </c:pt>
                <c:pt idx="700">
                  <c:v>1.56721935</c:v>
                </c:pt>
                <c:pt idx="701">
                  <c:v>1.569372251436758</c:v>
                </c:pt>
                <c:pt idx="702">
                  <c:v>1.571532489792346</c:v>
                </c:pt>
                <c:pt idx="703">
                  <c:v>1.573700010906685</c:v>
                </c:pt>
                <c:pt idx="704">
                  <c:v>1.57587476031701</c:v>
                </c:pt>
                <c:pt idx="705">
                  <c:v>1.578056683259625</c:v>
                </c:pt>
                <c:pt idx="706">
                  <c:v>1.580245724671657</c:v>
                </c:pt>
                <c:pt idx="707">
                  <c:v>1.58244182919279</c:v>
                </c:pt>
                <c:pt idx="708">
                  <c:v>1.584644941167038</c:v>
                </c:pt>
                <c:pt idx="709">
                  <c:v>1.586855004644477</c:v>
                </c:pt>
                <c:pt idx="710">
                  <c:v>1.589071963383</c:v>
                </c:pt>
                <c:pt idx="711">
                  <c:v>1.591295760850066</c:v>
                </c:pt>
                <c:pt idx="712">
                  <c:v>1.593526340224447</c:v>
                </c:pt>
                <c:pt idx="713">
                  <c:v>1.595763644397993</c:v>
                </c:pt>
                <c:pt idx="714">
                  <c:v>1.598007615977354</c:v>
                </c:pt>
                <c:pt idx="715">
                  <c:v>1.60025819728575</c:v>
                </c:pt>
                <c:pt idx="716">
                  <c:v>1.60251533036472</c:v>
                </c:pt>
                <c:pt idx="717">
                  <c:v>1.60477895697586</c:v>
                </c:pt>
                <c:pt idx="718">
                  <c:v>1.607049018602581</c:v>
                </c:pt>
                <c:pt idx="719">
                  <c:v>1.609325456451866</c:v>
                </c:pt>
                <c:pt idx="720">
                  <c:v>1.611608211456</c:v>
                </c:pt>
                <c:pt idx="721">
                  <c:v>1.613897224274335</c:v>
                </c:pt>
                <c:pt idx="722">
                  <c:v>1.616192435295034</c:v>
                </c:pt>
                <c:pt idx="723">
                  <c:v>1.618493784636824</c:v>
                </c:pt>
                <c:pt idx="724">
                  <c:v>1.620801212150738</c:v>
                </c:pt>
                <c:pt idx="725">
                  <c:v>1.623114657421874</c:v>
                </c:pt>
                <c:pt idx="726">
                  <c:v>1.625434059771142</c:v>
                </c:pt>
                <c:pt idx="727">
                  <c:v>1.627759358257006</c:v>
                </c:pt>
                <c:pt idx="728">
                  <c:v>1.630090491677246</c:v>
                </c:pt>
                <c:pt idx="729">
                  <c:v>1.632427398570694</c:v>
                </c:pt>
                <c:pt idx="730">
                  <c:v>1.634770017219</c:v>
                </c:pt>
                <c:pt idx="731">
                  <c:v>1.637118285648364</c:v>
                </c:pt>
                <c:pt idx="732">
                  <c:v>1.639472141631301</c:v>
                </c:pt>
                <c:pt idx="733">
                  <c:v>1.641831522688372</c:v>
                </c:pt>
                <c:pt idx="734">
                  <c:v>1.644196366089962</c:v>
                </c:pt>
                <c:pt idx="735">
                  <c:v>1.646566608858</c:v>
                </c:pt>
                <c:pt idx="736">
                  <c:v>1.648942187767728</c:v>
                </c:pt>
                <c:pt idx="737">
                  <c:v>1.651323039349435</c:v>
                </c:pt>
                <c:pt idx="738">
                  <c:v>1.653709099890229</c:v>
                </c:pt>
                <c:pt idx="739">
                  <c:v>1.656100305435764</c:v>
                </c:pt>
                <c:pt idx="740">
                  <c:v>1.658496591792</c:v>
                </c:pt>
                <c:pt idx="741">
                  <c:v>1.660897894526954</c:v>
                </c:pt>
                <c:pt idx="742">
                  <c:v>1.663304148972442</c:v>
                </c:pt>
                <c:pt idx="743">
                  <c:v>1.665715290225842</c:v>
                </c:pt>
                <c:pt idx="744">
                  <c:v>1.668131253151826</c:v>
                </c:pt>
                <c:pt idx="745">
                  <c:v>1.670551972384125</c:v>
                </c:pt>
                <c:pt idx="746">
                  <c:v>1.67297738232727</c:v>
                </c:pt>
                <c:pt idx="747">
                  <c:v>1.675407417158345</c:v>
                </c:pt>
                <c:pt idx="748">
                  <c:v>1.677842010828735</c:v>
                </c:pt>
                <c:pt idx="749">
                  <c:v>1.680281097065873</c:v>
                </c:pt>
                <c:pt idx="750">
                  <c:v>1.682724609374998</c:v>
                </c:pt>
                <c:pt idx="751">
                  <c:v>1.685172481040902</c:v>
                </c:pt>
                <c:pt idx="752">
                  <c:v>1.687624645129645</c:v>
                </c:pt>
                <c:pt idx="753">
                  <c:v>1.690081034490432</c:v>
                </c:pt>
                <c:pt idx="754">
                  <c:v>1.69254158175713</c:v>
                </c:pt>
                <c:pt idx="755">
                  <c:v>1.69500621935025</c:v>
                </c:pt>
                <c:pt idx="756">
                  <c:v>1.697474879478574</c:v>
                </c:pt>
                <c:pt idx="757">
                  <c:v>1.699947494140934</c:v>
                </c:pt>
                <c:pt idx="758">
                  <c:v>1.702423995127955</c:v>
                </c:pt>
                <c:pt idx="759">
                  <c:v>1.704904314023822</c:v>
                </c:pt>
                <c:pt idx="760">
                  <c:v>1.707388382207998</c:v>
                </c:pt>
                <c:pt idx="761">
                  <c:v>1.709876130857011</c:v>
                </c:pt>
                <c:pt idx="762">
                  <c:v>1.712367490946171</c:v>
                </c:pt>
                <c:pt idx="763">
                  <c:v>1.71486239325134</c:v>
                </c:pt>
                <c:pt idx="764">
                  <c:v>1.717360768350672</c:v>
                </c:pt>
                <c:pt idx="765">
                  <c:v>1.719862546626375</c:v>
                </c:pt>
                <c:pt idx="766">
                  <c:v>1.722367658266438</c:v>
                </c:pt>
                <c:pt idx="767">
                  <c:v>1.724876033266403</c:v>
                </c:pt>
                <c:pt idx="768">
                  <c:v>1.727387601431102</c:v>
                </c:pt>
                <c:pt idx="769">
                  <c:v>1.729902292376408</c:v>
                </c:pt>
                <c:pt idx="770">
                  <c:v>1.732420035531</c:v>
                </c:pt>
                <c:pt idx="771">
                  <c:v>1.73494076013808</c:v>
                </c:pt>
                <c:pt idx="772">
                  <c:v>1.737464395257149</c:v>
                </c:pt>
                <c:pt idx="773">
                  <c:v>1.73999086976577</c:v>
                </c:pt>
                <c:pt idx="774">
                  <c:v>1.742520112361258</c:v>
                </c:pt>
                <c:pt idx="775">
                  <c:v>1.7450520515625</c:v>
                </c:pt>
                <c:pt idx="776">
                  <c:v>1.747586615711661</c:v>
                </c:pt>
                <c:pt idx="777">
                  <c:v>1.750123732975952</c:v>
                </c:pt>
                <c:pt idx="778">
                  <c:v>1.752663331349366</c:v>
                </c:pt>
                <c:pt idx="779">
                  <c:v>1.755205338654439</c:v>
                </c:pt>
                <c:pt idx="780">
                  <c:v>1.757749682543997</c:v>
                </c:pt>
                <c:pt idx="781">
                  <c:v>1.760296290502907</c:v>
                </c:pt>
                <c:pt idx="782">
                  <c:v>1.76284508984982</c:v>
                </c:pt>
                <c:pt idx="783">
                  <c:v>1.765396007738916</c:v>
                </c:pt>
                <c:pt idx="784">
                  <c:v>1.767948971161682</c:v>
                </c:pt>
                <c:pt idx="785">
                  <c:v>1.770503906948626</c:v>
                </c:pt>
                <c:pt idx="786">
                  <c:v>1.773060741771046</c:v>
                </c:pt>
                <c:pt idx="787">
                  <c:v>1.77561940214278</c:v>
                </c:pt>
                <c:pt idx="788">
                  <c:v>1.77817981442195</c:v>
                </c:pt>
                <c:pt idx="789">
                  <c:v>1.780741904812711</c:v>
                </c:pt>
                <c:pt idx="790">
                  <c:v>1.783305599367</c:v>
                </c:pt>
                <c:pt idx="791">
                  <c:v>1.7858708239863</c:v>
                </c:pt>
                <c:pt idx="792">
                  <c:v>1.788437504423365</c:v>
                </c:pt>
                <c:pt idx="793">
                  <c:v>1.791005566283987</c:v>
                </c:pt>
                <c:pt idx="794">
                  <c:v>1.793574935028746</c:v>
                </c:pt>
                <c:pt idx="795">
                  <c:v>1.796145535974752</c:v>
                </c:pt>
                <c:pt idx="796">
                  <c:v>1.79871729429739</c:v>
                </c:pt>
                <c:pt idx="797">
                  <c:v>1.80129013503209</c:v>
                </c:pt>
                <c:pt idx="798">
                  <c:v>1.803863983076054</c:v>
                </c:pt>
                <c:pt idx="799">
                  <c:v>1.806438763190018</c:v>
                </c:pt>
                <c:pt idx="800">
                  <c:v>1.809014399999998</c:v>
                </c:pt>
                <c:pt idx="801">
                  <c:v>1.811590817999045</c:v>
                </c:pt>
                <c:pt idx="802">
                  <c:v>1.814167941548988</c:v>
                </c:pt>
                <c:pt idx="803">
                  <c:v>1.816745694882175</c:v>
                </c:pt>
                <c:pt idx="804">
                  <c:v>1.819324002103248</c:v>
                </c:pt>
                <c:pt idx="805">
                  <c:v>1.821902787190873</c:v>
                </c:pt>
                <c:pt idx="806">
                  <c:v>1.824481973999494</c:v>
                </c:pt>
                <c:pt idx="807">
                  <c:v>1.827061486261078</c:v>
                </c:pt>
                <c:pt idx="808">
                  <c:v>1.829641247586876</c:v>
                </c:pt>
                <c:pt idx="809">
                  <c:v>1.832221181469166</c:v>
                </c:pt>
                <c:pt idx="810">
                  <c:v>1.834801211282999</c:v>
                </c:pt>
                <c:pt idx="811">
                  <c:v>1.837381260287956</c:v>
                </c:pt>
                <c:pt idx="812">
                  <c:v>1.839961251629887</c:v>
                </c:pt>
                <c:pt idx="813">
                  <c:v>1.842541108342684</c:v>
                </c:pt>
                <c:pt idx="814">
                  <c:v>1.845120753349992</c:v>
                </c:pt>
                <c:pt idx="815">
                  <c:v>1.847700109467</c:v>
                </c:pt>
                <c:pt idx="816">
                  <c:v>1.850279099402158</c:v>
                </c:pt>
                <c:pt idx="817">
                  <c:v>1.852857645758948</c:v>
                </c:pt>
                <c:pt idx="818">
                  <c:v>1.855435671037622</c:v>
                </c:pt>
                <c:pt idx="819">
                  <c:v>1.858013097636956</c:v>
                </c:pt>
                <c:pt idx="820">
                  <c:v>1.860589847856</c:v>
                </c:pt>
                <c:pt idx="821">
                  <c:v>1.863165843895826</c:v>
                </c:pt>
                <c:pt idx="822">
                  <c:v>1.865741007861275</c:v>
                </c:pt>
                <c:pt idx="823">
                  <c:v>1.868315261762716</c:v>
                </c:pt>
                <c:pt idx="824">
                  <c:v>1.87088852751778</c:v>
                </c:pt>
                <c:pt idx="825">
                  <c:v>1.873460726953125</c:v>
                </c:pt>
                <c:pt idx="826">
                  <c:v>1.876031781806182</c:v>
                </c:pt>
                <c:pt idx="827">
                  <c:v>1.878601613726896</c:v>
                </c:pt>
                <c:pt idx="828">
                  <c:v>1.881170144279485</c:v>
                </c:pt>
                <c:pt idx="829">
                  <c:v>1.883737294944183</c:v>
                </c:pt>
                <c:pt idx="830">
                  <c:v>1.886302987119</c:v>
                </c:pt>
                <c:pt idx="831">
                  <c:v>1.888867142121454</c:v>
                </c:pt>
                <c:pt idx="832">
                  <c:v>1.891429681190337</c:v>
                </c:pt>
                <c:pt idx="833">
                  <c:v>1.893990525487462</c:v>
                </c:pt>
                <c:pt idx="834">
                  <c:v>1.896549596099402</c:v>
                </c:pt>
                <c:pt idx="835">
                  <c:v>1.89910681403925</c:v>
                </c:pt>
                <c:pt idx="836">
                  <c:v>1.901662100248366</c:v>
                </c:pt>
                <c:pt idx="837">
                  <c:v>1.904215375598126</c:v>
                </c:pt>
                <c:pt idx="838">
                  <c:v>1.906766560891671</c:v>
                </c:pt>
                <c:pt idx="839">
                  <c:v>1.909315576865655</c:v>
                </c:pt>
                <c:pt idx="840">
                  <c:v>1.911862344192</c:v>
                </c:pt>
                <c:pt idx="841">
                  <c:v>1.914406783479643</c:v>
                </c:pt>
                <c:pt idx="842">
                  <c:v>1.916948815276284</c:v>
                </c:pt>
                <c:pt idx="843">
                  <c:v>1.919488360070131</c:v>
                </c:pt>
                <c:pt idx="844">
                  <c:v>1.922025338291666</c:v>
                </c:pt>
                <c:pt idx="845">
                  <c:v>1.924559670315375</c:v>
                </c:pt>
                <c:pt idx="846">
                  <c:v>1.92709127646151</c:v>
                </c:pt>
                <c:pt idx="847">
                  <c:v>1.929620076997834</c:v>
                </c:pt>
                <c:pt idx="848">
                  <c:v>1.932145992141375</c:v>
                </c:pt>
                <c:pt idx="849">
                  <c:v>1.934668942060163</c:v>
                </c:pt>
                <c:pt idx="850">
                  <c:v>1.937188846875001</c:v>
                </c:pt>
                <c:pt idx="851">
                  <c:v>1.939705626661192</c:v>
                </c:pt>
                <c:pt idx="852">
                  <c:v>1.942219201450308</c:v>
                </c:pt>
                <c:pt idx="853">
                  <c:v>1.94472949123192</c:v>
                </c:pt>
                <c:pt idx="854">
                  <c:v>1.94723641595537</c:v>
                </c:pt>
                <c:pt idx="855">
                  <c:v>1.9497398955315</c:v>
                </c:pt>
                <c:pt idx="856">
                  <c:v>1.952239849834414</c:v>
                </c:pt>
                <c:pt idx="857">
                  <c:v>1.954736198703224</c:v>
                </c:pt>
                <c:pt idx="858">
                  <c:v>1.9572288619438</c:v>
                </c:pt>
                <c:pt idx="859">
                  <c:v>1.959717759330513</c:v>
                </c:pt>
                <c:pt idx="860">
                  <c:v>1.962202810608002</c:v>
                </c:pt>
                <c:pt idx="861">
                  <c:v>1.964683935492903</c:v>
                </c:pt>
                <c:pt idx="862">
                  <c:v>1.96716105367561</c:v>
                </c:pt>
                <c:pt idx="863">
                  <c:v>1.969634084822029</c:v>
                </c:pt>
                <c:pt idx="864">
                  <c:v>1.972102948575316</c:v>
                </c:pt>
                <c:pt idx="865">
                  <c:v>1.974567564557628</c:v>
                </c:pt>
                <c:pt idx="866">
                  <c:v>1.977027852371878</c:v>
                </c:pt>
                <c:pt idx="867">
                  <c:v>1.979483731603494</c:v>
                </c:pt>
                <c:pt idx="868">
                  <c:v>1.981935121822143</c:v>
                </c:pt>
                <c:pt idx="869">
                  <c:v>1.984381942583503</c:v>
                </c:pt>
                <c:pt idx="870">
                  <c:v>1.986824113431</c:v>
                </c:pt>
                <c:pt idx="871">
                  <c:v>1.98926155389757</c:v>
                </c:pt>
                <c:pt idx="872">
                  <c:v>1.991694183507394</c:v>
                </c:pt>
                <c:pt idx="873">
                  <c:v>1.99412192177766</c:v>
                </c:pt>
                <c:pt idx="874">
                  <c:v>1.996544688220297</c:v>
                </c:pt>
                <c:pt idx="875">
                  <c:v>1.998962402343751</c:v>
                </c:pt>
                <c:pt idx="876">
                  <c:v>2.0013749836547</c:v>
                </c:pt>
                <c:pt idx="877">
                  <c:v>2.003782351659841</c:v>
                </c:pt>
                <c:pt idx="878">
                  <c:v>2.006184425867605</c:v>
                </c:pt>
                <c:pt idx="879">
                  <c:v>2.008581125789933</c:v>
                </c:pt>
                <c:pt idx="880">
                  <c:v>2.010972370944</c:v>
                </c:pt>
                <c:pt idx="881">
                  <c:v>2.013358080853999</c:v>
                </c:pt>
                <c:pt idx="882">
                  <c:v>2.015738175052858</c:v>
                </c:pt>
                <c:pt idx="883">
                  <c:v>2.018112573084007</c:v>
                </c:pt>
                <c:pt idx="884">
                  <c:v>2.020481194503119</c:v>
                </c:pt>
                <c:pt idx="885">
                  <c:v>2.022843958879874</c:v>
                </c:pt>
                <c:pt idx="886">
                  <c:v>2.025200785799686</c:v>
                </c:pt>
                <c:pt idx="887">
                  <c:v>2.027551594865474</c:v>
                </c:pt>
                <c:pt idx="888">
                  <c:v>2.029896305699389</c:v>
                </c:pt>
                <c:pt idx="889">
                  <c:v>2.032234837944599</c:v>
                </c:pt>
                <c:pt idx="890">
                  <c:v>2.034567111267</c:v>
                </c:pt>
                <c:pt idx="891">
                  <c:v>2.036893045356988</c:v>
                </c:pt>
                <c:pt idx="892">
                  <c:v>2.039212559931203</c:v>
                </c:pt>
                <c:pt idx="893">
                  <c:v>2.041525574734276</c:v>
                </c:pt>
                <c:pt idx="894">
                  <c:v>2.043832009540586</c:v>
                </c:pt>
                <c:pt idx="895">
                  <c:v>2.046131784156003</c:v>
                </c:pt>
                <c:pt idx="896">
                  <c:v>2.048424818419633</c:v>
                </c:pt>
                <c:pt idx="897">
                  <c:v>2.05071103220558</c:v>
                </c:pt>
                <c:pt idx="898">
                  <c:v>2.052990345424694</c:v>
                </c:pt>
                <c:pt idx="899">
                  <c:v>2.055262678026308</c:v>
                </c:pt>
                <c:pt idx="900">
                  <c:v>2.057527950000001</c:v>
                </c:pt>
                <c:pt idx="901">
                  <c:v>2.059786081377341</c:v>
                </c:pt>
                <c:pt idx="902">
                  <c:v>2.062036992233627</c:v>
                </c:pt>
                <c:pt idx="903">
                  <c:v>2.064280602689665</c:v>
                </c:pt>
                <c:pt idx="904">
                  <c:v>2.06651683291349</c:v>
                </c:pt>
                <c:pt idx="905">
                  <c:v>2.068745603122123</c:v>
                </c:pt>
                <c:pt idx="906">
                  <c:v>2.070966833583334</c:v>
                </c:pt>
                <c:pt idx="907">
                  <c:v>2.073180444617372</c:v>
                </c:pt>
                <c:pt idx="908">
                  <c:v>2.075386356598718</c:v>
                </c:pt>
                <c:pt idx="909">
                  <c:v>2.077584489957858</c:v>
                </c:pt>
                <c:pt idx="910">
                  <c:v>2.079774765183</c:v>
                </c:pt>
                <c:pt idx="911">
                  <c:v>2.081957102821846</c:v>
                </c:pt>
                <c:pt idx="912">
                  <c:v>2.084131423483331</c:v>
                </c:pt>
                <c:pt idx="913">
                  <c:v>2.08629764783938</c:v>
                </c:pt>
                <c:pt idx="914">
                  <c:v>2.088455696626634</c:v>
                </c:pt>
                <c:pt idx="915">
                  <c:v>2.090605490648223</c:v>
                </c:pt>
                <c:pt idx="916">
                  <c:v>2.092746950775598</c:v>
                </c:pt>
                <c:pt idx="917">
                  <c:v>2.094879997950037</c:v>
                </c:pt>
                <c:pt idx="918">
                  <c:v>2.097004553184662</c:v>
                </c:pt>
                <c:pt idx="919">
                  <c:v>2.099120537566048</c:v>
                </c:pt>
                <c:pt idx="920">
                  <c:v>2.101227872256003</c:v>
                </c:pt>
                <c:pt idx="921">
                  <c:v>2.10332647849332</c:v>
                </c:pt>
                <c:pt idx="922">
                  <c:v>2.105416277595518</c:v>
                </c:pt>
                <c:pt idx="923">
                  <c:v>2.107497190960604</c:v>
                </c:pt>
                <c:pt idx="924">
                  <c:v>2.109569140068818</c:v>
                </c:pt>
                <c:pt idx="925">
                  <c:v>2.111632046484375</c:v>
                </c:pt>
                <c:pt idx="926">
                  <c:v>2.113685831857222</c:v>
                </c:pt>
                <c:pt idx="927">
                  <c:v>2.115730417924786</c:v>
                </c:pt>
                <c:pt idx="928">
                  <c:v>2.117765726513724</c:v>
                </c:pt>
                <c:pt idx="929">
                  <c:v>2.119791679541675</c:v>
                </c:pt>
                <c:pt idx="930">
                  <c:v>2.121808199018996</c:v>
                </c:pt>
                <c:pt idx="931">
                  <c:v>2.123815207050545</c:v>
                </c:pt>
                <c:pt idx="932">
                  <c:v>2.125812625837378</c:v>
                </c:pt>
                <c:pt idx="933">
                  <c:v>2.127800377678555</c:v>
                </c:pt>
                <c:pt idx="934">
                  <c:v>2.129778384972842</c:v>
                </c:pt>
                <c:pt idx="935">
                  <c:v>2.1317465702205</c:v>
                </c:pt>
                <c:pt idx="936">
                  <c:v>2.13370485602501</c:v>
                </c:pt>
                <c:pt idx="937">
                  <c:v>2.135653165094812</c:v>
                </c:pt>
                <c:pt idx="938">
                  <c:v>2.137591420245109</c:v>
                </c:pt>
                <c:pt idx="939">
                  <c:v>2.139519544399544</c:v>
                </c:pt>
                <c:pt idx="940">
                  <c:v>2.141437460592001</c:v>
                </c:pt>
                <c:pt idx="941">
                  <c:v>2.143345091968335</c:v>
                </c:pt>
                <c:pt idx="942">
                  <c:v>2.145242361788123</c:v>
                </c:pt>
                <c:pt idx="943">
                  <c:v>2.147129193426422</c:v>
                </c:pt>
                <c:pt idx="944">
                  <c:v>2.149005510375506</c:v>
                </c:pt>
                <c:pt idx="945">
                  <c:v>2.150871236246625</c:v>
                </c:pt>
                <c:pt idx="946">
                  <c:v>2.15272629477175</c:v>
                </c:pt>
                <c:pt idx="947">
                  <c:v>2.154570609805325</c:v>
                </c:pt>
                <c:pt idx="948">
                  <c:v>2.156404105326013</c:v>
                </c:pt>
                <c:pt idx="949">
                  <c:v>2.158226705438455</c:v>
                </c:pt>
                <c:pt idx="950">
                  <c:v>2.160038334375</c:v>
                </c:pt>
                <c:pt idx="951">
                  <c:v>2.161838916497482</c:v>
                </c:pt>
                <c:pt idx="952">
                  <c:v>2.163628376298947</c:v>
                </c:pt>
                <c:pt idx="953">
                  <c:v>2.165406638405411</c:v>
                </c:pt>
                <c:pt idx="954">
                  <c:v>2.167173627577615</c:v>
                </c:pt>
                <c:pt idx="955">
                  <c:v>2.16892926871276</c:v>
                </c:pt>
                <c:pt idx="956">
                  <c:v>2.170673486846254</c:v>
                </c:pt>
                <c:pt idx="957">
                  <c:v>2.172406207153514</c:v>
                </c:pt>
                <c:pt idx="958">
                  <c:v>2.174127354951641</c:v>
                </c:pt>
                <c:pt idx="959">
                  <c:v>2.175836855701202</c:v>
                </c:pt>
                <c:pt idx="960">
                  <c:v>2.177534635008</c:v>
                </c:pt>
                <c:pt idx="961">
                  <c:v>2.179220618624791</c:v>
                </c:pt>
                <c:pt idx="962">
                  <c:v>2.180894732453054</c:v>
                </c:pt>
                <c:pt idx="963">
                  <c:v>2.182556902544719</c:v>
                </c:pt>
                <c:pt idx="964">
                  <c:v>2.184207055103957</c:v>
                </c:pt>
                <c:pt idx="965">
                  <c:v>2.18584511648885</c:v>
                </c:pt>
                <c:pt idx="966">
                  <c:v>2.18747101321332</c:v>
                </c:pt>
                <c:pt idx="967">
                  <c:v>2.189084671948583</c:v>
                </c:pt>
                <c:pt idx="968">
                  <c:v>2.190686019525179</c:v>
                </c:pt>
                <c:pt idx="969">
                  <c:v>2.192274982934591</c:v>
                </c:pt>
                <c:pt idx="970">
                  <c:v>2.193851489331</c:v>
                </c:pt>
                <c:pt idx="971">
                  <c:v>2.195415466033057</c:v>
                </c:pt>
                <c:pt idx="972">
                  <c:v>2.196966840525635</c:v>
                </c:pt>
                <c:pt idx="973">
                  <c:v>2.19850554046155</c:v>
                </c:pt>
                <c:pt idx="974">
                  <c:v>2.20003149366334</c:v>
                </c:pt>
                <c:pt idx="975">
                  <c:v>2.201544628125</c:v>
                </c:pt>
                <c:pt idx="976">
                  <c:v>2.203044872013743</c:v>
                </c:pt>
                <c:pt idx="977">
                  <c:v>2.204532153671735</c:v>
                </c:pt>
                <c:pt idx="978">
                  <c:v>2.206006401617845</c:v>
                </c:pt>
                <c:pt idx="979">
                  <c:v>2.207467544549423</c:v>
                </c:pt>
                <c:pt idx="980">
                  <c:v>2.208915511344</c:v>
                </c:pt>
                <c:pt idx="981">
                  <c:v>2.210350231061089</c:v>
                </c:pt>
                <c:pt idx="982">
                  <c:v>2.211771632943899</c:v>
                </c:pt>
                <c:pt idx="983">
                  <c:v>2.213179646421101</c:v>
                </c:pt>
                <c:pt idx="984">
                  <c:v>2.214574201108562</c:v>
                </c:pt>
                <c:pt idx="985">
                  <c:v>2.215955226811125</c:v>
                </c:pt>
                <c:pt idx="986">
                  <c:v>2.217322653524328</c:v>
                </c:pt>
                <c:pt idx="987">
                  <c:v>2.21867641143616</c:v>
                </c:pt>
                <c:pt idx="988">
                  <c:v>2.220016430928827</c:v>
                </c:pt>
                <c:pt idx="989">
                  <c:v>2.22134264258049</c:v>
                </c:pt>
                <c:pt idx="990">
                  <c:v>2.222654977167</c:v>
                </c:pt>
                <c:pt idx="991">
                  <c:v>2.22395336566368</c:v>
                </c:pt>
                <c:pt idx="992">
                  <c:v>2.225237739247046</c:v>
                </c:pt>
                <c:pt idx="993">
                  <c:v>2.226508029296566</c:v>
                </c:pt>
                <c:pt idx="994">
                  <c:v>2.227764167396434</c:v>
                </c:pt>
                <c:pt idx="995">
                  <c:v>2.22900608533725</c:v>
                </c:pt>
                <c:pt idx="996">
                  <c:v>2.23023371511787</c:v>
                </c:pt>
                <c:pt idx="997">
                  <c:v>2.231446988947069</c:v>
                </c:pt>
                <c:pt idx="998">
                  <c:v>2.232645839245317</c:v>
                </c:pt>
                <c:pt idx="999">
                  <c:v>2.233830198646601</c:v>
                </c:pt>
                <c:pt idx="1000">
                  <c:v>2.235</c:v>
                </c:pt>
                <c:pt idx="1001">
                  <c:v>2.236155176371627</c:v>
                </c:pt>
                <c:pt idx="1002">
                  <c:v>2.237295661046267</c:v>
                </c:pt>
                <c:pt idx="1003">
                  <c:v>2.238421387529155</c:v>
                </c:pt>
                <c:pt idx="1004">
                  <c:v>2.23953228954773</c:v>
                </c:pt>
                <c:pt idx="1005">
                  <c:v>2.240628301053375</c:v>
                </c:pt>
                <c:pt idx="1006">
                  <c:v>2.241709356223174</c:v>
                </c:pt>
                <c:pt idx="1007">
                  <c:v>2.242775389461658</c:v>
                </c:pt>
                <c:pt idx="1008">
                  <c:v>2.243826335402561</c:v>
                </c:pt>
                <c:pt idx="1009">
                  <c:v>2.244862128910547</c:v>
                </c:pt>
                <c:pt idx="1010">
                  <c:v>2.245882705083</c:v>
                </c:pt>
                <c:pt idx="1011">
                  <c:v>2.246887999251736</c:v>
                </c:pt>
                <c:pt idx="1012">
                  <c:v>2.247877946984774</c:v>
                </c:pt>
                <c:pt idx="1013">
                  <c:v>2.248852484088057</c:v>
                </c:pt>
                <c:pt idx="1014">
                  <c:v>2.24981154660728</c:v>
                </c:pt>
                <c:pt idx="1015">
                  <c:v>2.2507550708295</c:v>
                </c:pt>
                <c:pt idx="1016">
                  <c:v>2.251682993285033</c:v>
                </c:pt>
                <c:pt idx="1017">
                  <c:v>2.252595250749128</c:v>
                </c:pt>
                <c:pt idx="1018">
                  <c:v>2.253491780243702</c:v>
                </c:pt>
                <c:pt idx="1019">
                  <c:v>2.254372519039136</c:v>
                </c:pt>
                <c:pt idx="1020">
                  <c:v>2.255237404656</c:v>
                </c:pt>
                <c:pt idx="1021">
                  <c:v>2.256086374866803</c:v>
                </c:pt>
                <c:pt idx="1022">
                  <c:v>2.256919367697758</c:v>
                </c:pt>
                <c:pt idx="1023">
                  <c:v>2.257736321430497</c:v>
                </c:pt>
                <c:pt idx="1024">
                  <c:v>2.258537174603858</c:v>
                </c:pt>
                <c:pt idx="1025">
                  <c:v>2.25932186601563</c:v>
                </c:pt>
                <c:pt idx="1026">
                  <c:v>2.260090334724262</c:v>
                </c:pt>
                <c:pt idx="1027">
                  <c:v>2.260842520050677</c:v>
                </c:pt>
                <c:pt idx="1028">
                  <c:v>2.261578361579965</c:v>
                </c:pt>
                <c:pt idx="1029">
                  <c:v>2.262297799163165</c:v>
                </c:pt>
                <c:pt idx="1030">
                  <c:v>2.263000772919005</c:v>
                </c:pt>
                <c:pt idx="1031">
                  <c:v>2.263687223235637</c:v>
                </c:pt>
                <c:pt idx="1032">
                  <c:v>2.264357090772422</c:v>
                </c:pt>
                <c:pt idx="1033">
                  <c:v>2.265010316461644</c:v>
                </c:pt>
                <c:pt idx="1034">
                  <c:v>2.265646841510282</c:v>
                </c:pt>
                <c:pt idx="1035">
                  <c:v>2.26626660740175</c:v>
                </c:pt>
                <c:pt idx="1036">
                  <c:v>2.266869555897646</c:v>
                </c:pt>
                <c:pt idx="1037">
                  <c:v>2.267455629039503</c:v>
                </c:pt>
                <c:pt idx="1038">
                  <c:v>2.268024769150555</c:v>
                </c:pt>
                <c:pt idx="1039">
                  <c:v>2.26857691883744</c:v>
                </c:pt>
                <c:pt idx="1040">
                  <c:v>2.269112020992003</c:v>
                </c:pt>
                <c:pt idx="1041">
                  <c:v>2.269630018793025</c:v>
                </c:pt>
                <c:pt idx="1042">
                  <c:v>2.270130855707968</c:v>
                </c:pt>
                <c:pt idx="1043">
                  <c:v>2.270614475494711</c:v>
                </c:pt>
                <c:pt idx="1044">
                  <c:v>2.271080822203346</c:v>
                </c:pt>
                <c:pt idx="1045">
                  <c:v>2.271529840177878</c:v>
                </c:pt>
                <c:pt idx="1046">
                  <c:v>2.271961474057991</c:v>
                </c:pt>
                <c:pt idx="1047">
                  <c:v>2.272375668780815</c:v>
                </c:pt>
                <c:pt idx="1048">
                  <c:v>2.272772369582654</c:v>
                </c:pt>
                <c:pt idx="1049">
                  <c:v>2.273151522000745</c:v>
                </c:pt>
                <c:pt idx="1050">
                  <c:v>2.273513071875003</c:v>
                </c:pt>
                <c:pt idx="1051">
                  <c:v>2.273856965349772</c:v>
                </c:pt>
                <c:pt idx="1052">
                  <c:v>2.27418314887559</c:v>
                </c:pt>
                <c:pt idx="1053">
                  <c:v>2.274491569210904</c:v>
                </c:pt>
                <c:pt idx="1054">
                  <c:v>2.274782173423846</c:v>
                </c:pt>
                <c:pt idx="1055">
                  <c:v>2.275054908894</c:v>
                </c:pt>
                <c:pt idx="1056">
                  <c:v>2.275309723314094</c:v>
                </c:pt>
                <c:pt idx="1057">
                  <c:v>2.275546564691803</c:v>
                </c:pt>
                <c:pt idx="1058">
                  <c:v>2.275765381351478</c:v>
                </c:pt>
                <c:pt idx="1059">
                  <c:v>2.275966121935892</c:v>
                </c:pt>
                <c:pt idx="1060">
                  <c:v>2.276148735407999</c:v>
                </c:pt>
                <c:pt idx="1061">
                  <c:v>2.276313171052681</c:v>
                </c:pt>
                <c:pt idx="1062">
                  <c:v>2.27645937847849</c:v>
                </c:pt>
                <c:pt idx="1063">
                  <c:v>2.27658730761941</c:v>
                </c:pt>
                <c:pt idx="1064">
                  <c:v>2.276696908736594</c:v>
                </c:pt>
                <c:pt idx="1065">
                  <c:v>2.276788132420123</c:v>
                </c:pt>
                <c:pt idx="1066">
                  <c:v>2.276860929590752</c:v>
                </c:pt>
                <c:pt idx="1067">
                  <c:v>2.276915251501676</c:v>
                </c:pt>
                <c:pt idx="1068">
                  <c:v>2.276951049740221</c:v>
                </c:pt>
                <c:pt idx="1069">
                  <c:v>2.27696827622968</c:v>
                </c:pt>
                <c:pt idx="1070">
                  <c:v>2.276966883231</c:v>
                </c:pt>
                <c:pt idx="1071">
                  <c:v>2.276946823344546</c:v>
                </c:pt>
                <c:pt idx="1072">
                  <c:v>2.276908049511875</c:v>
                </c:pt>
                <c:pt idx="1073">
                  <c:v>2.276850515017438</c:v>
                </c:pt>
                <c:pt idx="1074">
                  <c:v>2.276774173490378</c:v>
                </c:pt>
                <c:pt idx="1075">
                  <c:v>2.276678978906247</c:v>
                </c:pt>
                <c:pt idx="1076">
                  <c:v>2.27656488558878</c:v>
                </c:pt>
                <c:pt idx="1077">
                  <c:v>2.276431848211625</c:v>
                </c:pt>
                <c:pt idx="1078">
                  <c:v>2.276279821800084</c:v>
                </c:pt>
                <c:pt idx="1079">
                  <c:v>2.276108761732915</c:v>
                </c:pt>
                <c:pt idx="1080">
                  <c:v>2.275918623743998</c:v>
                </c:pt>
                <c:pt idx="1081">
                  <c:v>2.275709363924179</c:v>
                </c:pt>
                <c:pt idx="1082">
                  <c:v>2.27548093872294</c:v>
                </c:pt>
                <c:pt idx="1083">
                  <c:v>2.275233304950187</c:v>
                </c:pt>
                <c:pt idx="1084">
                  <c:v>2.274966419777999</c:v>
                </c:pt>
                <c:pt idx="1085">
                  <c:v>2.274680240742381</c:v>
                </c:pt>
                <c:pt idx="1086">
                  <c:v>2.27437472574497</c:v>
                </c:pt>
                <c:pt idx="1087">
                  <c:v>2.274049833054836</c:v>
                </c:pt>
                <c:pt idx="1088">
                  <c:v>2.273705521310269</c:v>
                </c:pt>
                <c:pt idx="1089">
                  <c:v>2.273341749520384</c:v>
                </c:pt>
                <c:pt idx="1090">
                  <c:v>2.272958477067</c:v>
                </c:pt>
                <c:pt idx="1091">
                  <c:v>2.272555663706368</c:v>
                </c:pt>
                <c:pt idx="1092">
                  <c:v>2.272133269570883</c:v>
                </c:pt>
                <c:pt idx="1093">
                  <c:v>2.27169125517086</c:v>
                </c:pt>
                <c:pt idx="1094">
                  <c:v>2.271229581396266</c:v>
                </c:pt>
                <c:pt idx="1095">
                  <c:v>2.270748209518499</c:v>
                </c:pt>
                <c:pt idx="1096">
                  <c:v>2.27024710119211</c:v>
                </c:pt>
                <c:pt idx="1097">
                  <c:v>2.269726218456565</c:v>
                </c:pt>
                <c:pt idx="1098">
                  <c:v>2.269185523737977</c:v>
                </c:pt>
                <c:pt idx="1099">
                  <c:v>2.268624979850888</c:v>
                </c:pt>
                <c:pt idx="1100">
                  <c:v>2.268044550000003</c:v>
                </c:pt>
                <c:pt idx="1101">
                  <c:v>2.267444197781921</c:v>
                </c:pt>
                <c:pt idx="1102">
                  <c:v>2.26682388718691</c:v>
                </c:pt>
                <c:pt idx="1103">
                  <c:v>2.26618358260065</c:v>
                </c:pt>
                <c:pt idx="1104">
                  <c:v>2.26552324880598</c:v>
                </c:pt>
                <c:pt idx="1105">
                  <c:v>2.264842850984625</c:v>
                </c:pt>
                <c:pt idx="1106">
                  <c:v>2.264142354719015</c:v>
                </c:pt>
                <c:pt idx="1107">
                  <c:v>2.263421725993953</c:v>
                </c:pt>
                <c:pt idx="1108">
                  <c:v>2.262680931198398</c:v>
                </c:pt>
                <c:pt idx="1109">
                  <c:v>2.26191993712724</c:v>
                </c:pt>
                <c:pt idx="1110">
                  <c:v>2.261138710983001</c:v>
                </c:pt>
                <c:pt idx="1111">
                  <c:v>2.260337220377635</c:v>
                </c:pt>
                <c:pt idx="1112">
                  <c:v>2.259515433334196</c:v>
                </c:pt>
                <c:pt idx="1113">
                  <c:v>2.258673318288754</c:v>
                </c:pt>
                <c:pt idx="1114">
                  <c:v>2.25781084409192</c:v>
                </c:pt>
                <c:pt idx="1115">
                  <c:v>2.25692798001075</c:v>
                </c:pt>
                <c:pt idx="1116">
                  <c:v>2.256024695730478</c:v>
                </c:pt>
                <c:pt idx="1117">
                  <c:v>2.25510096135622</c:v>
                </c:pt>
                <c:pt idx="1118">
                  <c:v>2.254156747414745</c:v>
                </c:pt>
                <c:pt idx="1119">
                  <c:v>2.253192024856226</c:v>
                </c:pt>
                <c:pt idx="1120">
                  <c:v>2.252206765056</c:v>
                </c:pt>
                <c:pt idx="1121">
                  <c:v>2.251200939816293</c:v>
                </c:pt>
                <c:pt idx="1122">
                  <c:v>2.250174521368001</c:v>
                </c:pt>
                <c:pt idx="1123">
                  <c:v>2.24912748237239</c:v>
                </c:pt>
                <c:pt idx="1124">
                  <c:v>2.2480597959229</c:v>
                </c:pt>
                <c:pt idx="1125">
                  <c:v>2.246971435546875</c:v>
                </c:pt>
                <c:pt idx="1126">
                  <c:v>2.245862375207304</c:v>
                </c:pt>
                <c:pt idx="1127">
                  <c:v>2.244732589304568</c:v>
                </c:pt>
                <c:pt idx="1128">
                  <c:v>2.24358205267821</c:v>
                </c:pt>
                <c:pt idx="1129">
                  <c:v>2.242410740608658</c:v>
                </c:pt>
                <c:pt idx="1130">
                  <c:v>2.241218628819</c:v>
                </c:pt>
                <c:pt idx="1131">
                  <c:v>2.240005693476723</c:v>
                </c:pt>
                <c:pt idx="1132">
                  <c:v>2.238771911195461</c:v>
                </c:pt>
                <c:pt idx="1133">
                  <c:v>2.237517259036737</c:v>
                </c:pt>
                <c:pt idx="1134">
                  <c:v>2.23624171451172</c:v>
                </c:pt>
                <c:pt idx="1135">
                  <c:v>2.234945255583</c:v>
                </c:pt>
                <c:pt idx="1136">
                  <c:v>2.23362786066629</c:v>
                </c:pt>
                <c:pt idx="1137">
                  <c:v>2.2322895086322</c:v>
                </c:pt>
                <c:pt idx="1138">
                  <c:v>2.230930178807995</c:v>
                </c:pt>
                <c:pt idx="1139">
                  <c:v>2.229549850979325</c:v>
                </c:pt>
                <c:pt idx="1140">
                  <c:v>2.228148505392001</c:v>
                </c:pt>
                <c:pt idx="1141">
                  <c:v>2.226726122753713</c:v>
                </c:pt>
                <c:pt idx="1142">
                  <c:v>2.225282684235799</c:v>
                </c:pt>
                <c:pt idx="1143">
                  <c:v>2.223818171475002</c:v>
                </c:pt>
                <c:pt idx="1144">
                  <c:v>2.222332566575186</c:v>
                </c:pt>
                <c:pt idx="1145">
                  <c:v>2.220825852109125</c:v>
                </c:pt>
                <c:pt idx="1146">
                  <c:v>2.21929801112023</c:v>
                </c:pt>
                <c:pt idx="1147">
                  <c:v>2.217749027124305</c:v>
                </c:pt>
                <c:pt idx="1148">
                  <c:v>2.216178884111293</c:v>
                </c:pt>
                <c:pt idx="1149">
                  <c:v>2.21458756654704</c:v>
                </c:pt>
                <c:pt idx="1150">
                  <c:v>2.212975059375</c:v>
                </c:pt>
                <c:pt idx="1151">
                  <c:v>2.211341348018064</c:v>
                </c:pt>
                <c:pt idx="1152">
                  <c:v>2.209686418380226</c:v>
                </c:pt>
                <c:pt idx="1153">
                  <c:v>2.208010256848397</c:v>
                </c:pt>
                <c:pt idx="1154">
                  <c:v>2.20631285029409</c:v>
                </c:pt>
                <c:pt idx="1155">
                  <c:v>2.204594186075253</c:v>
                </c:pt>
                <c:pt idx="1156">
                  <c:v>2.20285425203794</c:v>
                </c:pt>
                <c:pt idx="1157">
                  <c:v>2.201093036518094</c:v>
                </c:pt>
                <c:pt idx="1158">
                  <c:v>2.19931052834332</c:v>
                </c:pt>
                <c:pt idx="1159">
                  <c:v>2.197506716834585</c:v>
                </c:pt>
                <c:pt idx="1160">
                  <c:v>2.195681591808</c:v>
                </c:pt>
                <c:pt idx="1161">
                  <c:v>2.193835143576571</c:v>
                </c:pt>
                <c:pt idx="1162">
                  <c:v>2.191967362951936</c:v>
                </c:pt>
                <c:pt idx="1163">
                  <c:v>2.1900782412461</c:v>
                </c:pt>
                <c:pt idx="1164">
                  <c:v>2.188167770273237</c:v>
                </c:pt>
                <c:pt idx="1165">
                  <c:v>2.18623594235138</c:v>
                </c:pt>
                <c:pt idx="1166">
                  <c:v>2.1842827503042</c:v>
                </c:pt>
                <c:pt idx="1167">
                  <c:v>2.182308187462763</c:v>
                </c:pt>
                <c:pt idx="1168">
                  <c:v>2.180312247667266</c:v>
                </c:pt>
                <c:pt idx="1169">
                  <c:v>2.178294925268771</c:v>
                </c:pt>
                <c:pt idx="1170">
                  <c:v>2.176256215130999</c:v>
                </c:pt>
                <c:pt idx="1171">
                  <c:v>2.174196112632043</c:v>
                </c:pt>
                <c:pt idx="1172">
                  <c:v>2.172114613666114</c:v>
                </c:pt>
                <c:pt idx="1173">
                  <c:v>2.170011714645331</c:v>
                </c:pt>
                <c:pt idx="1174">
                  <c:v>2.167887412501422</c:v>
                </c:pt>
                <c:pt idx="1175">
                  <c:v>2.165741704687503</c:v>
                </c:pt>
                <c:pt idx="1176">
                  <c:v>2.163574589179822</c:v>
                </c:pt>
                <c:pt idx="1177">
                  <c:v>2.161386064479514</c:v>
                </c:pt>
                <c:pt idx="1178">
                  <c:v>2.159176129614324</c:v>
                </c:pt>
                <c:pt idx="1179">
                  <c:v>2.1569447841404</c:v>
                </c:pt>
                <c:pt idx="1180">
                  <c:v>2.154692028144</c:v>
                </c:pt>
                <c:pt idx="1181">
                  <c:v>2.152417862243268</c:v>
                </c:pt>
                <c:pt idx="1182">
                  <c:v>2.150122287589982</c:v>
                </c:pt>
                <c:pt idx="1183">
                  <c:v>2.147805305871278</c:v>
                </c:pt>
                <c:pt idx="1184">
                  <c:v>2.145466919311442</c:v>
                </c:pt>
                <c:pt idx="1185">
                  <c:v>2.143107130673624</c:v>
                </c:pt>
                <c:pt idx="1186">
                  <c:v>2.140725943261608</c:v>
                </c:pt>
                <c:pt idx="1187">
                  <c:v>2.138323360921543</c:v>
                </c:pt>
                <c:pt idx="1188">
                  <c:v>2.135899388043707</c:v>
                </c:pt>
                <c:pt idx="1189">
                  <c:v>2.133454029564266</c:v>
                </c:pt>
                <c:pt idx="1190">
                  <c:v>2.130987290967003</c:v>
                </c:pt>
                <c:pt idx="1191">
                  <c:v>2.12849917828506</c:v>
                </c:pt>
                <c:pt idx="1192">
                  <c:v>2.125989698102724</c:v>
                </c:pt>
                <c:pt idx="1193">
                  <c:v>2.123458857557148</c:v>
                </c:pt>
                <c:pt idx="1194">
                  <c:v>2.120906664340106</c:v>
                </c:pt>
                <c:pt idx="1195">
                  <c:v>2.11833312669975</c:v>
                </c:pt>
                <c:pt idx="1196">
                  <c:v>2.115738253442353</c:v>
                </c:pt>
                <c:pt idx="1197">
                  <c:v>2.113122053934049</c:v>
                </c:pt>
                <c:pt idx="1198">
                  <c:v>2.110484538102617</c:v>
                </c:pt>
                <c:pt idx="1199">
                  <c:v>2.10782571643918</c:v>
                </c:pt>
                <c:pt idx="1200">
                  <c:v>2.1051456</c:v>
                </c:pt>
                <c:pt idx="1201">
                  <c:v>2.102444200408207</c:v>
                </c:pt>
                <c:pt idx="1202">
                  <c:v>2.099721529855547</c:v>
                </c:pt>
                <c:pt idx="1203">
                  <c:v>2.096977601104135</c:v>
                </c:pt>
                <c:pt idx="1204">
                  <c:v>2.094212427488197</c:v>
                </c:pt>
                <c:pt idx="1205">
                  <c:v>2.091426022915875</c:v>
                </c:pt>
                <c:pt idx="1206">
                  <c:v>2.088618401870854</c:v>
                </c:pt>
                <c:pt idx="1207">
                  <c:v>2.085789579414238</c:v>
                </c:pt>
                <c:pt idx="1208">
                  <c:v>2.08293957118624</c:v>
                </c:pt>
                <c:pt idx="1209">
                  <c:v>2.080068393407927</c:v>
                </c:pt>
                <c:pt idx="1210">
                  <c:v>2.077176062883001</c:v>
                </c:pt>
                <c:pt idx="1211">
                  <c:v>2.074262596999516</c:v>
                </c:pt>
                <c:pt idx="1212">
                  <c:v>2.07132801373165</c:v>
                </c:pt>
                <c:pt idx="1213">
                  <c:v>2.068372331641444</c:v>
                </c:pt>
                <c:pt idx="1214">
                  <c:v>2.065395569880557</c:v>
                </c:pt>
                <c:pt idx="1215">
                  <c:v>2.06239774819201</c:v>
                </c:pt>
                <c:pt idx="1216">
                  <c:v>2.05937888691192</c:v>
                </c:pt>
                <c:pt idx="1217">
                  <c:v>2.05633900697131</c:v>
                </c:pt>
                <c:pt idx="1218">
                  <c:v>2.053278129897777</c:v>
                </c:pt>
                <c:pt idx="1219">
                  <c:v>2.050196277817323</c:v>
                </c:pt>
                <c:pt idx="1220">
                  <c:v>2.047093473456</c:v>
                </c:pt>
                <c:pt idx="1221">
                  <c:v>2.043969740141788</c:v>
                </c:pt>
                <c:pt idx="1222">
                  <c:v>2.040825101806234</c:v>
                </c:pt>
                <c:pt idx="1223">
                  <c:v>2.037659582986274</c:v>
                </c:pt>
                <c:pt idx="1224">
                  <c:v>2.034473208825941</c:v>
                </c:pt>
                <c:pt idx="1225">
                  <c:v>2.031266005078117</c:v>
                </c:pt>
                <c:pt idx="1226">
                  <c:v>2.028037998106346</c:v>
                </c:pt>
                <c:pt idx="1227">
                  <c:v>2.02478921488646</c:v>
                </c:pt>
                <c:pt idx="1228">
                  <c:v>2.021519683008443</c:v>
                </c:pt>
                <c:pt idx="1229">
                  <c:v>2.018229430678137</c:v>
                </c:pt>
                <c:pt idx="1230">
                  <c:v>2.014918486718998</c:v>
                </c:pt>
                <c:pt idx="1231">
                  <c:v>2.011586880573814</c:v>
                </c:pt>
                <c:pt idx="1232">
                  <c:v>2.008234642306503</c:v>
                </c:pt>
                <c:pt idx="1233">
                  <c:v>2.004861802603823</c:v>
                </c:pt>
                <c:pt idx="1234">
                  <c:v>2.00146839277716</c:v>
                </c:pt>
                <c:pt idx="1235">
                  <c:v>1.998054444764252</c:v>
                </c:pt>
                <c:pt idx="1236">
                  <c:v>1.994619991130926</c:v>
                </c:pt>
                <c:pt idx="1237">
                  <c:v>1.991165065072886</c:v>
                </c:pt>
                <c:pt idx="1238">
                  <c:v>1.987689700417429</c:v>
                </c:pt>
                <c:pt idx="1239">
                  <c:v>1.984193931625217</c:v>
                </c:pt>
                <c:pt idx="1240">
                  <c:v>1.980677793792001</c:v>
                </c:pt>
                <c:pt idx="1241">
                  <c:v>1.977141322650403</c:v>
                </c:pt>
                <c:pt idx="1242">
                  <c:v>1.973584554571643</c:v>
                </c:pt>
                <c:pt idx="1243">
                  <c:v>1.970007526567294</c:v>
                </c:pt>
                <c:pt idx="1244">
                  <c:v>1.966410276291027</c:v>
                </c:pt>
                <c:pt idx="1245">
                  <c:v>1.962792842040375</c:v>
                </c:pt>
                <c:pt idx="1246">
                  <c:v>1.95915526275847</c:v>
                </c:pt>
                <c:pt idx="1247">
                  <c:v>1.955497578035796</c:v>
                </c:pt>
                <c:pt idx="1248">
                  <c:v>1.951819828111934</c:v>
                </c:pt>
                <c:pt idx="1249">
                  <c:v>1.948122053877324</c:v>
                </c:pt>
                <c:pt idx="1250">
                  <c:v>1.944404296874997</c:v>
                </c:pt>
                <c:pt idx="1251">
                  <c:v>1.940666599302351</c:v>
                </c:pt>
                <c:pt idx="1252">
                  <c:v>1.936909004012867</c:v>
                </c:pt>
                <c:pt idx="1253">
                  <c:v>1.93313155451788</c:v>
                </c:pt>
                <c:pt idx="1254">
                  <c:v>1.92933429498833</c:v>
                </c:pt>
                <c:pt idx="1255">
                  <c:v>1.925517270256501</c:v>
                </c:pt>
                <c:pt idx="1256">
                  <c:v>1.921680525817776</c:v>
                </c:pt>
                <c:pt idx="1257">
                  <c:v>1.917824107832381</c:v>
                </c:pt>
                <c:pt idx="1258">
                  <c:v>1.913948063127157</c:v>
                </c:pt>
                <c:pt idx="1259">
                  <c:v>1.910052439197275</c:v>
                </c:pt>
                <c:pt idx="1260">
                  <c:v>1.906137284208001</c:v>
                </c:pt>
                <c:pt idx="1261">
                  <c:v>1.902202646996462</c:v>
                </c:pt>
                <c:pt idx="1262">
                  <c:v>1.898248577073372</c:v>
                </c:pt>
                <c:pt idx="1263">
                  <c:v>1.894275124624793</c:v>
                </c:pt>
                <c:pt idx="1264">
                  <c:v>1.890282340513876</c:v>
                </c:pt>
                <c:pt idx="1265">
                  <c:v>1.886270276282625</c:v>
                </c:pt>
                <c:pt idx="1266">
                  <c:v>1.88223898415364</c:v>
                </c:pt>
                <c:pt idx="1267">
                  <c:v>1.878188517031854</c:v>
                </c:pt>
                <c:pt idx="1268">
                  <c:v>1.874118928506305</c:v>
                </c:pt>
                <c:pt idx="1269">
                  <c:v>1.870030272851862</c:v>
                </c:pt>
                <c:pt idx="1270">
                  <c:v>1.865922605030997</c:v>
                </c:pt>
                <c:pt idx="1271">
                  <c:v>1.86179598069553</c:v>
                </c:pt>
                <c:pt idx="1272">
                  <c:v>1.857650456188355</c:v>
                </c:pt>
                <c:pt idx="1273">
                  <c:v>1.853486088545218</c:v>
                </c:pt>
                <c:pt idx="1274">
                  <c:v>1.849302935496458</c:v>
                </c:pt>
                <c:pt idx="1275">
                  <c:v>1.845101055468749</c:v>
                </c:pt>
                <c:pt idx="1276">
                  <c:v>1.840880507586864</c:v>
                </c:pt>
                <c:pt idx="1277">
                  <c:v>1.836641351675402</c:v>
                </c:pt>
                <c:pt idx="1278">
                  <c:v>1.832383648260565</c:v>
                </c:pt>
                <c:pt idx="1279">
                  <c:v>1.828107458571891</c:v>
                </c:pt>
                <c:pt idx="1280">
                  <c:v>1.823812844544</c:v>
                </c:pt>
                <c:pt idx="1281">
                  <c:v>1.819499868818359</c:v>
                </c:pt>
                <c:pt idx="1282">
                  <c:v>1.815168594745018</c:v>
                </c:pt>
                <c:pt idx="1283">
                  <c:v>1.810819086384367</c:v>
                </c:pt>
                <c:pt idx="1284">
                  <c:v>1.806451408508882</c:v>
                </c:pt>
                <c:pt idx="1285">
                  <c:v>1.802065626604875</c:v>
                </c:pt>
                <c:pt idx="1286">
                  <c:v>1.797661806874246</c:v>
                </c:pt>
                <c:pt idx="1287">
                  <c:v>1.793240016236231</c:v>
                </c:pt>
                <c:pt idx="1288">
                  <c:v>1.78880032232915</c:v>
                </c:pt>
                <c:pt idx="1289">
                  <c:v>1.784342793512158</c:v>
                </c:pt>
                <c:pt idx="1290">
                  <c:v>1.779867498867</c:v>
                </c:pt>
                <c:pt idx="1291">
                  <c:v>1.775374508199748</c:v>
                </c:pt>
                <c:pt idx="1292">
                  <c:v>1.770863892042561</c:v>
                </c:pt>
                <c:pt idx="1293">
                  <c:v>1.766335721655437</c:v>
                </c:pt>
                <c:pt idx="1294">
                  <c:v>1.761790069027944</c:v>
                </c:pt>
                <c:pt idx="1295">
                  <c:v>1.757227006881</c:v>
                </c:pt>
                <c:pt idx="1296">
                  <c:v>1.75264660866859</c:v>
                </c:pt>
                <c:pt idx="1297">
                  <c:v>1.74804894857954</c:v>
                </c:pt>
                <c:pt idx="1298">
                  <c:v>1.743434101539253</c:v>
                </c:pt>
                <c:pt idx="1299">
                  <c:v>1.738802143211468</c:v>
                </c:pt>
                <c:pt idx="1300">
                  <c:v>1.73415315</c:v>
                </c:pt>
                <c:pt idx="1301">
                  <c:v>1.729487199050496</c:v>
                </c:pt>
                <c:pt idx="1302">
                  <c:v>1.724804368252184</c:v>
                </c:pt>
                <c:pt idx="1303">
                  <c:v>1.720104736239624</c:v>
                </c:pt>
                <c:pt idx="1304">
                  <c:v>1.715388382394448</c:v>
                </c:pt>
                <c:pt idx="1305">
                  <c:v>1.710655386847125</c:v>
                </c:pt>
                <c:pt idx="1306">
                  <c:v>1.705905830478694</c:v>
                </c:pt>
                <c:pt idx="1307">
                  <c:v>1.701139794922528</c:v>
                </c:pt>
                <c:pt idx="1308">
                  <c:v>1.69635736256608</c:v>
                </c:pt>
                <c:pt idx="1309">
                  <c:v>1.691558616552617</c:v>
                </c:pt>
                <c:pt idx="1310">
                  <c:v>1.686743640783</c:v>
                </c:pt>
                <c:pt idx="1311">
                  <c:v>1.681912519917406</c:v>
                </c:pt>
                <c:pt idx="1312">
                  <c:v>1.67706533937709</c:v>
                </c:pt>
                <c:pt idx="1313">
                  <c:v>1.672202185346136</c:v>
                </c:pt>
                <c:pt idx="1314">
                  <c:v>1.667323144773194</c:v>
                </c:pt>
                <c:pt idx="1315">
                  <c:v>1.66242830537325</c:v>
                </c:pt>
                <c:pt idx="1316">
                  <c:v>1.657517755629358</c:v>
                </c:pt>
                <c:pt idx="1317">
                  <c:v>1.652591584794397</c:v>
                </c:pt>
                <c:pt idx="1318">
                  <c:v>1.647649882892821</c:v>
                </c:pt>
                <c:pt idx="1319">
                  <c:v>1.642692740722406</c:v>
                </c:pt>
                <c:pt idx="1320">
                  <c:v>1.637720249856</c:v>
                </c:pt>
                <c:pt idx="1321">
                  <c:v>1.632732502643276</c:v>
                </c:pt>
                <c:pt idx="1322">
                  <c:v>1.627729592212471</c:v>
                </c:pt>
                <c:pt idx="1323">
                  <c:v>1.622711612472162</c:v>
                </c:pt>
                <c:pt idx="1324">
                  <c:v>1.617678658112975</c:v>
                </c:pt>
                <c:pt idx="1325">
                  <c:v>1.612630824609376</c:v>
                </c:pt>
                <c:pt idx="1326">
                  <c:v>1.607568208221381</c:v>
                </c:pt>
                <c:pt idx="1327">
                  <c:v>1.602490905996348</c:v>
                </c:pt>
                <c:pt idx="1328">
                  <c:v>1.597399015770683</c:v>
                </c:pt>
                <c:pt idx="1329">
                  <c:v>1.592292636171636</c:v>
                </c:pt>
                <c:pt idx="1330">
                  <c:v>1.587171866619</c:v>
                </c:pt>
                <c:pt idx="1331">
                  <c:v>1.582036807326904</c:v>
                </c:pt>
                <c:pt idx="1332">
                  <c:v>1.57688755930554</c:v>
                </c:pt>
                <c:pt idx="1333">
                  <c:v>1.571724224362911</c:v>
                </c:pt>
                <c:pt idx="1334">
                  <c:v>1.566546905106602</c:v>
                </c:pt>
                <c:pt idx="1335">
                  <c:v>1.561355704945501</c:v>
                </c:pt>
                <c:pt idx="1336">
                  <c:v>1.556150728091568</c:v>
                </c:pt>
                <c:pt idx="1337">
                  <c:v>1.550932079561577</c:v>
                </c:pt>
                <c:pt idx="1338">
                  <c:v>1.545699865178868</c:v>
                </c:pt>
                <c:pt idx="1339">
                  <c:v>1.540454191575103</c:v>
                </c:pt>
                <c:pt idx="1340">
                  <c:v>1.535195166192</c:v>
                </c:pt>
                <c:pt idx="1341">
                  <c:v>1.529922897283091</c:v>
                </c:pt>
                <c:pt idx="1342">
                  <c:v>1.524637493915482</c:v>
                </c:pt>
                <c:pt idx="1343">
                  <c:v>1.519339065971581</c:v>
                </c:pt>
                <c:pt idx="1344">
                  <c:v>1.514027724150867</c:v>
                </c:pt>
                <c:pt idx="1345">
                  <c:v>1.508703579971626</c:v>
                </c:pt>
                <c:pt idx="1346">
                  <c:v>1.503366745772708</c:v>
                </c:pt>
                <c:pt idx="1347">
                  <c:v>1.498017334715286</c:v>
                </c:pt>
                <c:pt idx="1348">
                  <c:v>1.492655460784576</c:v>
                </c:pt>
                <c:pt idx="1349">
                  <c:v>1.487281238791613</c:v>
                </c:pt>
                <c:pt idx="1350">
                  <c:v>1.481894784374997</c:v>
                </c:pt>
                <c:pt idx="1351">
                  <c:v>1.47649621400264</c:v>
                </c:pt>
                <c:pt idx="1352">
                  <c:v>1.471085644973508</c:v>
                </c:pt>
                <c:pt idx="1353">
                  <c:v>1.465663195419367</c:v>
                </c:pt>
                <c:pt idx="1354">
                  <c:v>1.46022898430657</c:v>
                </c:pt>
                <c:pt idx="1355">
                  <c:v>1.45478313143775</c:v>
                </c:pt>
                <c:pt idx="1356">
                  <c:v>1.449325757453612</c:v>
                </c:pt>
                <c:pt idx="1357">
                  <c:v>1.443856983834674</c:v>
                </c:pt>
                <c:pt idx="1358">
                  <c:v>1.438376932902998</c:v>
                </c:pt>
                <c:pt idx="1359">
                  <c:v>1.432885727823962</c:v>
                </c:pt>
                <c:pt idx="1360">
                  <c:v>1.427383492607997</c:v>
                </c:pt>
                <c:pt idx="1361">
                  <c:v>1.421870352112347</c:v>
                </c:pt>
                <c:pt idx="1362">
                  <c:v>1.41634643204281</c:v>
                </c:pt>
                <c:pt idx="1363">
                  <c:v>1.410811858955477</c:v>
                </c:pt>
                <c:pt idx="1364">
                  <c:v>1.405266760258514</c:v>
                </c:pt>
                <c:pt idx="1365">
                  <c:v>1.399711264213875</c:v>
                </c:pt>
                <c:pt idx="1366">
                  <c:v>1.394145499939078</c:v>
                </c:pt>
                <c:pt idx="1367">
                  <c:v>1.388569597408942</c:v>
                </c:pt>
                <c:pt idx="1368">
                  <c:v>1.38298368745734</c:v>
                </c:pt>
                <c:pt idx="1369">
                  <c:v>1.377387901778952</c:v>
                </c:pt>
                <c:pt idx="1370">
                  <c:v>1.371782372930999</c:v>
                </c:pt>
                <c:pt idx="1371">
                  <c:v>1.36616723433502</c:v>
                </c:pt>
                <c:pt idx="1372">
                  <c:v>1.360542620278597</c:v>
                </c:pt>
                <c:pt idx="1373">
                  <c:v>1.354908665917109</c:v>
                </c:pt>
                <c:pt idx="1374">
                  <c:v>1.349265507275498</c:v>
                </c:pt>
                <c:pt idx="1375">
                  <c:v>1.343613281249998</c:v>
                </c:pt>
                <c:pt idx="1376">
                  <c:v>1.337952125609902</c:v>
                </c:pt>
                <c:pt idx="1377">
                  <c:v>1.332282178999293</c:v>
                </c:pt>
                <c:pt idx="1378">
                  <c:v>1.326603580938806</c:v>
                </c:pt>
                <c:pt idx="1379">
                  <c:v>1.320916471827381</c:v>
                </c:pt>
                <c:pt idx="1380">
                  <c:v>1.315220992943998</c:v>
                </c:pt>
                <c:pt idx="1381">
                  <c:v>1.309517286449448</c:v>
                </c:pt>
                <c:pt idx="1382">
                  <c:v>1.303805495388058</c:v>
                </c:pt>
                <c:pt idx="1383">
                  <c:v>1.298085763689458</c:v>
                </c:pt>
                <c:pt idx="1384">
                  <c:v>1.292358236170322</c:v>
                </c:pt>
                <c:pt idx="1385">
                  <c:v>1.286623058536124</c:v>
                </c:pt>
                <c:pt idx="1386">
                  <c:v>1.280880377382886</c:v>
                </c:pt>
                <c:pt idx="1387">
                  <c:v>1.27513034019892</c:v>
                </c:pt>
                <c:pt idx="1388">
                  <c:v>1.26937309536659</c:v>
                </c:pt>
                <c:pt idx="1389">
                  <c:v>1.263608792164046</c:v>
                </c:pt>
                <c:pt idx="1390">
                  <c:v>1.257837580767</c:v>
                </c:pt>
                <c:pt idx="1391">
                  <c:v>1.252059612250436</c:v>
                </c:pt>
                <c:pt idx="1392">
                  <c:v>1.246275038590402</c:v>
                </c:pt>
                <c:pt idx="1393">
                  <c:v>1.240484012665725</c:v>
                </c:pt>
                <c:pt idx="1394">
                  <c:v>1.234686688259784</c:v>
                </c:pt>
                <c:pt idx="1395">
                  <c:v>1.22888322006225</c:v>
                </c:pt>
                <c:pt idx="1396">
                  <c:v>1.22307376367083</c:v>
                </c:pt>
                <c:pt idx="1397">
                  <c:v>1.21725847559303</c:v>
                </c:pt>
                <c:pt idx="1398">
                  <c:v>1.211437513247892</c:v>
                </c:pt>
                <c:pt idx="1399">
                  <c:v>1.205611034967757</c:v>
                </c:pt>
                <c:pt idx="1400">
                  <c:v>1.199779199999998</c:v>
                </c:pt>
                <c:pt idx="1401">
                  <c:v>1.19394216850879</c:v>
                </c:pt>
                <c:pt idx="1402">
                  <c:v>1.18810010157683</c:v>
                </c:pt>
                <c:pt idx="1403">
                  <c:v>1.182253161207118</c:v>
                </c:pt>
                <c:pt idx="1404">
                  <c:v>1.17640151032469</c:v>
                </c:pt>
                <c:pt idx="1405">
                  <c:v>1.170545312778376</c:v>
                </c:pt>
                <c:pt idx="1406">
                  <c:v>1.164684733342534</c:v>
                </c:pt>
                <c:pt idx="1407">
                  <c:v>1.15881993771882</c:v>
                </c:pt>
                <c:pt idx="1408">
                  <c:v>1.152951092537916</c:v>
                </c:pt>
                <c:pt idx="1409">
                  <c:v>1.147078365361306</c:v>
                </c:pt>
                <c:pt idx="1410">
                  <c:v>1.141201924683001</c:v>
                </c:pt>
                <c:pt idx="1411">
                  <c:v>1.135321939931298</c:v>
                </c:pt>
                <c:pt idx="1412">
                  <c:v>1.12943858147053</c:v>
                </c:pt>
                <c:pt idx="1413">
                  <c:v>1.123552020602826</c:v>
                </c:pt>
                <c:pt idx="1414">
                  <c:v>1.117662429569835</c:v>
                </c:pt>
                <c:pt idx="1415">
                  <c:v>1.111769981554499</c:v>
                </c:pt>
                <c:pt idx="1416">
                  <c:v>1.105874850682798</c:v>
                </c:pt>
                <c:pt idx="1417">
                  <c:v>1.099977212025484</c:v>
                </c:pt>
                <c:pt idx="1418">
                  <c:v>1.094077241599862</c:v>
                </c:pt>
                <c:pt idx="1419">
                  <c:v>1.088175116371496</c:v>
                </c:pt>
                <c:pt idx="1420">
                  <c:v>1.082271014256</c:v>
                </c:pt>
                <c:pt idx="1421">
                  <c:v>1.076365114120768</c:v>
                </c:pt>
                <c:pt idx="1422">
                  <c:v>1.070457595786717</c:v>
                </c:pt>
                <c:pt idx="1423">
                  <c:v>1.064548640030054</c:v>
                </c:pt>
                <c:pt idx="1424">
                  <c:v>1.058638428584017</c:v>
                </c:pt>
                <c:pt idx="1425">
                  <c:v>1.052727144140624</c:v>
                </c:pt>
                <c:pt idx="1426">
                  <c:v>1.046814970352424</c:v>
                </c:pt>
                <c:pt idx="1427">
                  <c:v>1.040902091834237</c:v>
                </c:pt>
                <c:pt idx="1428">
                  <c:v>1.034988694164924</c:v>
                </c:pt>
                <c:pt idx="1429">
                  <c:v>1.029074963889124</c:v>
                </c:pt>
                <c:pt idx="1430">
                  <c:v>1.023161088518998</c:v>
                </c:pt>
                <c:pt idx="1431">
                  <c:v>1.017247256535994</c:v>
                </c:pt>
                <c:pt idx="1432">
                  <c:v>1.011333657392575</c:v>
                </c:pt>
                <c:pt idx="1433">
                  <c:v>1.005420481514</c:v>
                </c:pt>
                <c:pt idx="1434">
                  <c:v>0.999507920300041</c:v>
                </c:pt>
                <c:pt idx="1435">
                  <c:v>0.993596166126749</c:v>
                </c:pt>
                <c:pt idx="1436">
                  <c:v>0.987685412348208</c:v>
                </c:pt>
                <c:pt idx="1437">
                  <c:v>0.981775853298267</c:v>
                </c:pt>
                <c:pt idx="1438">
                  <c:v>0.975867684292308</c:v>
                </c:pt>
                <c:pt idx="1439">
                  <c:v>0.969961101628993</c:v>
                </c:pt>
                <c:pt idx="1440">
                  <c:v>0.964056302592</c:v>
                </c:pt>
                <c:pt idx="1441">
                  <c:v>0.958153485451782</c:v>
                </c:pt>
                <c:pt idx="1442">
                  <c:v>0.952252849467322</c:v>
                </c:pt>
                <c:pt idx="1443">
                  <c:v>0.946354594887872</c:v>
                </c:pt>
                <c:pt idx="1444">
                  <c:v>0.940458922954706</c:v>
                </c:pt>
                <c:pt idx="1445">
                  <c:v>0.934566035902876</c:v>
                </c:pt>
                <c:pt idx="1446">
                  <c:v>0.92867613696295</c:v>
                </c:pt>
                <c:pt idx="1447">
                  <c:v>0.922789430362774</c:v>
                </c:pt>
                <c:pt idx="1448">
                  <c:v>0.916906121329213</c:v>
                </c:pt>
                <c:pt idx="1449">
                  <c:v>0.911026416089902</c:v>
                </c:pt>
                <c:pt idx="1450">
                  <c:v>0.905150521875001</c:v>
                </c:pt>
                <c:pt idx="1451">
                  <c:v>0.899278646918933</c:v>
                </c:pt>
                <c:pt idx="1452">
                  <c:v>0.893411000462146</c:v>
                </c:pt>
                <c:pt idx="1453">
                  <c:v>0.887547792752859</c:v>
                </c:pt>
                <c:pt idx="1454">
                  <c:v>0.88168923504881</c:v>
                </c:pt>
                <c:pt idx="1455">
                  <c:v>0.875835539619</c:v>
                </c:pt>
                <c:pt idx="1456">
                  <c:v>0.869986919745453</c:v>
                </c:pt>
                <c:pt idx="1457">
                  <c:v>0.864143589724962</c:v>
                </c:pt>
                <c:pt idx="1458">
                  <c:v>0.858305764870838</c:v>
                </c:pt>
                <c:pt idx="1459">
                  <c:v>0.852473661514652</c:v>
                </c:pt>
                <c:pt idx="1460">
                  <c:v>0.846647497008002</c:v>
                </c:pt>
                <c:pt idx="1461">
                  <c:v>0.84082748972424</c:v>
                </c:pt>
                <c:pt idx="1462">
                  <c:v>0.835013859060249</c:v>
                </c:pt>
                <c:pt idx="1463">
                  <c:v>0.829206825438168</c:v>
                </c:pt>
                <c:pt idx="1464">
                  <c:v>0.823406610307152</c:v>
                </c:pt>
                <c:pt idx="1465">
                  <c:v>0.817613436145127</c:v>
                </c:pt>
                <c:pt idx="1466">
                  <c:v>0.81182752646052</c:v>
                </c:pt>
                <c:pt idx="1467">
                  <c:v>0.806049105794033</c:v>
                </c:pt>
                <c:pt idx="1468">
                  <c:v>0.80027839972038</c:v>
                </c:pt>
                <c:pt idx="1469">
                  <c:v>0.79451563485004</c:v>
                </c:pt>
                <c:pt idx="1470">
                  <c:v>0.788761038830999</c:v>
                </c:pt>
                <c:pt idx="1471">
                  <c:v>0.783014840350509</c:v>
                </c:pt>
                <c:pt idx="1472">
                  <c:v>0.777277269136835</c:v>
                </c:pt>
                <c:pt idx="1473">
                  <c:v>0.771548555960999</c:v>
                </c:pt>
                <c:pt idx="1474">
                  <c:v>0.765828932638541</c:v>
                </c:pt>
                <c:pt idx="1475">
                  <c:v>0.760118632031251</c:v>
                </c:pt>
                <c:pt idx="1476">
                  <c:v>0.754417888048942</c:v>
                </c:pt>
                <c:pt idx="1477">
                  <c:v>0.748726935651183</c:v>
                </c:pt>
                <c:pt idx="1478">
                  <c:v>0.743046010849045</c:v>
                </c:pt>
                <c:pt idx="1479">
                  <c:v>0.737375350706868</c:v>
                </c:pt>
                <c:pt idx="1480">
                  <c:v>0.731715193343999</c:v>
                </c:pt>
                <c:pt idx="1481">
                  <c:v>0.726065777936541</c:v>
                </c:pt>
                <c:pt idx="1482">
                  <c:v>0.720427344719098</c:v>
                </c:pt>
                <c:pt idx="1483">
                  <c:v>0.714800134986548</c:v>
                </c:pt>
                <c:pt idx="1484">
                  <c:v>0.709184391095761</c:v>
                </c:pt>
                <c:pt idx="1485">
                  <c:v>0.703580356467375</c:v>
                </c:pt>
                <c:pt idx="1486">
                  <c:v>0.697988275587526</c:v>
                </c:pt>
                <c:pt idx="1487">
                  <c:v>0.69240839400961</c:v>
                </c:pt>
                <c:pt idx="1488">
                  <c:v>0.686840958356029</c:v>
                </c:pt>
                <c:pt idx="1489">
                  <c:v>0.681286216319939</c:v>
                </c:pt>
                <c:pt idx="1490">
                  <c:v>0.675744416667004</c:v>
                </c:pt>
                <c:pt idx="1491">
                  <c:v>0.670215809237129</c:v>
                </c:pt>
                <c:pt idx="1492">
                  <c:v>0.664700644946242</c:v>
                </c:pt>
                <c:pt idx="1493">
                  <c:v>0.659199175788015</c:v>
                </c:pt>
                <c:pt idx="1494">
                  <c:v>0.653711654835625</c:v>
                </c:pt>
                <c:pt idx="1495">
                  <c:v>0.6482383362435</c:v>
                </c:pt>
                <c:pt idx="1496">
                  <c:v>0.64277947524907</c:v>
                </c:pt>
                <c:pt idx="1497">
                  <c:v>0.637335328174521</c:v>
                </c:pt>
                <c:pt idx="1498">
                  <c:v>0.631906152428536</c:v>
                </c:pt>
                <c:pt idx="1499">
                  <c:v>0.626492206508048</c:v>
                </c:pt>
                <c:pt idx="1500">
                  <c:v>0.621093750000001</c:v>
                </c:pt>
                <c:pt idx="1501">
                  <c:v>0.615711043583079</c:v>
                </c:pt>
                <c:pt idx="1502">
                  <c:v>0.610344349029465</c:v>
                </c:pt>
                <c:pt idx="1503">
                  <c:v>0.604993929206605</c:v>
                </c:pt>
                <c:pt idx="1504">
                  <c:v>0.599660048078931</c:v>
                </c:pt>
                <c:pt idx="1505">
                  <c:v>0.594342970709625</c:v>
                </c:pt>
                <c:pt idx="1506">
                  <c:v>0.589042963262374</c:v>
                </c:pt>
                <c:pt idx="1507">
                  <c:v>0.583760293003109</c:v>
                </c:pt>
                <c:pt idx="1508">
                  <c:v>0.578495228301758</c:v>
                </c:pt>
                <c:pt idx="1509">
                  <c:v>0.573248038633999</c:v>
                </c:pt>
                <c:pt idx="1510">
                  <c:v>0.568018994583001</c:v>
                </c:pt>
                <c:pt idx="1511">
                  <c:v>0.562808367841185</c:v>
                </c:pt>
                <c:pt idx="1512">
                  <c:v>0.55761643121197</c:v>
                </c:pt>
                <c:pt idx="1513">
                  <c:v>0.552443458611516</c:v>
                </c:pt>
                <c:pt idx="1514">
                  <c:v>0.547289725070475</c:v>
                </c:pt>
                <c:pt idx="1515">
                  <c:v>0.54215550673575</c:v>
                </c:pt>
                <c:pt idx="1516">
                  <c:v>0.537041080872237</c:v>
                </c:pt>
                <c:pt idx="1517">
                  <c:v>0.531946725864578</c:v>
                </c:pt>
                <c:pt idx="1518">
                  <c:v>0.5268727212189</c:v>
                </c:pt>
                <c:pt idx="1519">
                  <c:v>0.521819347564587</c:v>
                </c:pt>
                <c:pt idx="1520">
                  <c:v>0.516786886656002</c:v>
                </c:pt>
                <c:pt idx="1521">
                  <c:v>0.511775621374255</c:v>
                </c:pt>
                <c:pt idx="1522">
                  <c:v>0.506785835728954</c:v>
                </c:pt>
                <c:pt idx="1523">
                  <c:v>0.501817814859942</c:v>
                </c:pt>
                <c:pt idx="1524">
                  <c:v>0.496871845039058</c:v>
                </c:pt>
                <c:pt idx="1525">
                  <c:v>0.491948213671875</c:v>
                </c:pt>
                <c:pt idx="1526">
                  <c:v>0.487047209299462</c:v>
                </c:pt>
                <c:pt idx="1527">
                  <c:v>0.482169121600125</c:v>
                </c:pt>
                <c:pt idx="1528">
                  <c:v>0.477314241391168</c:v>
                </c:pt>
                <c:pt idx="1529">
                  <c:v>0.472482860630615</c:v>
                </c:pt>
                <c:pt idx="1530">
                  <c:v>0.467675272419</c:v>
                </c:pt>
                <c:pt idx="1531">
                  <c:v>0.462891771001083</c:v>
                </c:pt>
                <c:pt idx="1532">
                  <c:v>0.458132651767617</c:v>
                </c:pt>
                <c:pt idx="1533">
                  <c:v>0.453398211257091</c:v>
                </c:pt>
                <c:pt idx="1534">
                  <c:v>0.448688747157481</c:v>
                </c:pt>
                <c:pt idx="1535">
                  <c:v>0.444004558307999</c:v>
                </c:pt>
                <c:pt idx="1536">
                  <c:v>0.439345944700846</c:v>
                </c:pt>
                <c:pt idx="1537">
                  <c:v>0.434713207482956</c:v>
                </c:pt>
                <c:pt idx="1538">
                  <c:v>0.430106648957749</c:v>
                </c:pt>
                <c:pt idx="1539">
                  <c:v>0.425526572586884</c:v>
                </c:pt>
                <c:pt idx="1540">
                  <c:v>0.420973282992001</c:v>
                </c:pt>
                <c:pt idx="1541">
                  <c:v>0.416447085956473</c:v>
                </c:pt>
                <c:pt idx="1542">
                  <c:v>0.411948288427162</c:v>
                </c:pt>
                <c:pt idx="1543">
                  <c:v>0.40747719851616</c:v>
                </c:pt>
                <c:pt idx="1544">
                  <c:v>0.403034125502546</c:v>
                </c:pt>
                <c:pt idx="1545">
                  <c:v>0.398619379834125</c:v>
                </c:pt>
                <c:pt idx="1546">
                  <c:v>0.39423327312919</c:v>
                </c:pt>
                <c:pt idx="1547">
                  <c:v>0.389876118178264</c:v>
                </c:pt>
                <c:pt idx="1548">
                  <c:v>0.385548228945853</c:v>
                </c:pt>
                <c:pt idx="1549">
                  <c:v>0.381249920572191</c:v>
                </c:pt>
                <c:pt idx="1550">
                  <c:v>0.376981509374999</c:v>
                </c:pt>
                <c:pt idx="1551">
                  <c:v>0.372743312851222</c:v>
                </c:pt>
                <c:pt idx="1552">
                  <c:v>0.368535649678786</c:v>
                </c:pt>
                <c:pt idx="1553">
                  <c:v>0.364358839718352</c:v>
                </c:pt>
                <c:pt idx="1554">
                  <c:v>0.360213204015051</c:v>
                </c:pt>
                <c:pt idx="1555">
                  <c:v>0.35609906480025</c:v>
                </c:pt>
                <c:pt idx="1556">
                  <c:v>0.352016745493292</c:v>
                </c:pt>
                <c:pt idx="1557">
                  <c:v>0.347966570703253</c:v>
                </c:pt>
                <c:pt idx="1558">
                  <c:v>0.343948866230679</c:v>
                </c:pt>
                <c:pt idx="1559">
                  <c:v>0.339963959069346</c:v>
                </c:pt>
                <c:pt idx="1560">
                  <c:v>0.336012177408001</c:v>
                </c:pt>
                <c:pt idx="1561">
                  <c:v>0.332093850632131</c:v>
                </c:pt>
                <c:pt idx="1562">
                  <c:v>0.328209309325691</c:v>
                </c:pt>
                <c:pt idx="1563">
                  <c:v>0.324358885272861</c:v>
                </c:pt>
                <c:pt idx="1564">
                  <c:v>0.320542911459793</c:v>
                </c:pt>
                <c:pt idx="1565">
                  <c:v>0.316761722076374</c:v>
                </c:pt>
                <c:pt idx="1566">
                  <c:v>0.313015652517957</c:v>
                </c:pt>
                <c:pt idx="1567">
                  <c:v>0.309305039387121</c:v>
                </c:pt>
                <c:pt idx="1568">
                  <c:v>0.305630220495422</c:v>
                </c:pt>
                <c:pt idx="1569">
                  <c:v>0.301991534865131</c:v>
                </c:pt>
                <c:pt idx="1570">
                  <c:v>0.298389322731</c:v>
                </c:pt>
                <c:pt idx="1571">
                  <c:v>0.294823925542002</c:v>
                </c:pt>
                <c:pt idx="1572">
                  <c:v>0.291295685963075</c:v>
                </c:pt>
                <c:pt idx="1573">
                  <c:v>0.287804947876887</c:v>
                </c:pt>
                <c:pt idx="1574">
                  <c:v>0.284352056385578</c:v>
                </c:pt>
                <c:pt idx="1575">
                  <c:v>0.280937357812499</c:v>
                </c:pt>
                <c:pt idx="1576">
                  <c:v>0.277561199703981</c:v>
                </c:pt>
                <c:pt idx="1577">
                  <c:v>0.274223930831069</c:v>
                </c:pt>
                <c:pt idx="1578">
                  <c:v>0.270925901191286</c:v>
                </c:pt>
                <c:pt idx="1579">
                  <c:v>0.267667462010359</c:v>
                </c:pt>
                <c:pt idx="1580">
                  <c:v>0.264448965743999</c:v>
                </c:pt>
                <c:pt idx="1581">
                  <c:v>0.261270766079628</c:v>
                </c:pt>
                <c:pt idx="1582">
                  <c:v>0.258133217938139</c:v>
                </c:pt>
                <c:pt idx="1583">
                  <c:v>0.255036677475638</c:v>
                </c:pt>
                <c:pt idx="1584">
                  <c:v>0.251981502085202</c:v>
                </c:pt>
                <c:pt idx="1585">
                  <c:v>0.248968050398623</c:v>
                </c:pt>
                <c:pt idx="1586">
                  <c:v>0.245996682288165</c:v>
                </c:pt>
                <c:pt idx="1587">
                  <c:v>0.243067758868299</c:v>
                </c:pt>
                <c:pt idx="1588">
                  <c:v>0.240181642497469</c:v>
                </c:pt>
                <c:pt idx="1589">
                  <c:v>0.237338696779827</c:v>
                </c:pt>
                <c:pt idx="1590">
                  <c:v>0.234539286567002</c:v>
                </c:pt>
                <c:pt idx="1591">
                  <c:v>0.231783777959819</c:v>
                </c:pt>
                <c:pt idx="1592">
                  <c:v>0.229072538310082</c:v>
                </c:pt>
                <c:pt idx="1593">
                  <c:v>0.226405936222305</c:v>
                </c:pt>
                <c:pt idx="1594">
                  <c:v>0.223784341555465</c:v>
                </c:pt>
                <c:pt idx="1595">
                  <c:v>0.221208125424749</c:v>
                </c:pt>
                <c:pt idx="1596">
                  <c:v>0.218677660203309</c:v>
                </c:pt>
                <c:pt idx="1597">
                  <c:v>0.216193319524007</c:v>
                </c:pt>
                <c:pt idx="1598">
                  <c:v>0.213755478281173</c:v>
                </c:pt>
                <c:pt idx="1599">
                  <c:v>0.211364512632338</c:v>
                </c:pt>
                <c:pt idx="1600">
                  <c:v>0.209020800000002</c:v>
                </c:pt>
                <c:pt idx="1601">
                  <c:v>0.206724719073368</c:v>
                </c:pt>
                <c:pt idx="1602">
                  <c:v>0.204476649810106</c:v>
                </c:pt>
                <c:pt idx="1603">
                  <c:v>0.202276973438094</c:v>
                </c:pt>
                <c:pt idx="1604">
                  <c:v>0.200126072457168</c:v>
                </c:pt>
                <c:pt idx="1605">
                  <c:v>0.198024330640874</c:v>
                </c:pt>
                <c:pt idx="1606">
                  <c:v>0.195972133038215</c:v>
                </c:pt>
                <c:pt idx="1607">
                  <c:v>0.193969865975398</c:v>
                </c:pt>
                <c:pt idx="1608">
                  <c:v>0.192017917057597</c:v>
                </c:pt>
                <c:pt idx="1609">
                  <c:v>0.190116675170687</c:v>
                </c:pt>
                <c:pt idx="1610">
                  <c:v>0.188266530482999</c:v>
                </c:pt>
                <c:pt idx="1611">
                  <c:v>0.186467874447076</c:v>
                </c:pt>
                <c:pt idx="1612">
                  <c:v>0.184721099801409</c:v>
                </c:pt>
                <c:pt idx="1613">
                  <c:v>0.183026600572204</c:v>
                </c:pt>
                <c:pt idx="1614">
                  <c:v>0.181384772075113</c:v>
                </c:pt>
                <c:pt idx="1615">
                  <c:v>0.179796010917</c:v>
                </c:pt>
                <c:pt idx="1616">
                  <c:v>0.178260714997675</c:v>
                </c:pt>
                <c:pt idx="1617">
                  <c:v>0.176779283511666</c:v>
                </c:pt>
                <c:pt idx="1618">
                  <c:v>0.175352116949938</c:v>
                </c:pt>
                <c:pt idx="1619">
                  <c:v>0.173979617101674</c:v>
                </c:pt>
                <c:pt idx="1620">
                  <c:v>0.172662187056</c:v>
                </c:pt>
                <c:pt idx="1621">
                  <c:v>0.171400231203745</c:v>
                </c:pt>
                <c:pt idx="1622">
                  <c:v>0.170194155239195</c:v>
                </c:pt>
                <c:pt idx="1623">
                  <c:v>0.169044366161834</c:v>
                </c:pt>
                <c:pt idx="1624">
                  <c:v>0.167951272278097</c:v>
                </c:pt>
                <c:pt idx="1625">
                  <c:v>0.166915283203124</c:v>
                </c:pt>
                <c:pt idx="1626">
                  <c:v>0.1659368098625</c:v>
                </c:pt>
                <c:pt idx="1627">
                  <c:v>0.165016264494017</c:v>
                </c:pt>
                <c:pt idx="1628">
                  <c:v>0.164154060649405</c:v>
                </c:pt>
                <c:pt idx="1629">
                  <c:v>0.163350613196104</c:v>
                </c:pt>
                <c:pt idx="1630">
                  <c:v>0.162606338318998</c:v>
                </c:pt>
                <c:pt idx="1631">
                  <c:v>0.161921653522173</c:v>
                </c:pt>
                <c:pt idx="1632">
                  <c:v>0.161296977630658</c:v>
                </c:pt>
                <c:pt idx="1633">
                  <c:v>0.160732730792183</c:v>
                </c:pt>
                <c:pt idx="1634">
                  <c:v>0.160229334478922</c:v>
                </c:pt>
                <c:pt idx="1635">
                  <c:v>0.159787211489251</c:v>
                </c:pt>
                <c:pt idx="1636">
                  <c:v>0.159406785949486</c:v>
                </c:pt>
                <c:pt idx="1637">
                  <c:v>0.159088483315647</c:v>
                </c:pt>
                <c:pt idx="1638">
                  <c:v>0.158832730375189</c:v>
                </c:pt>
                <c:pt idx="1639">
                  <c:v>0.158639955248775</c:v>
                </c:pt>
                <c:pt idx="1640">
                  <c:v>0.158510587392001</c:v>
                </c:pt>
                <c:pt idx="1641">
                  <c:v>0.158445057597163</c:v>
                </c:pt>
                <c:pt idx="1642">
                  <c:v>0.158443797995002</c:v>
                </c:pt>
                <c:pt idx="1643">
                  <c:v>0.158507242056452</c:v>
                </c:pt>
                <c:pt idx="1644">
                  <c:v>0.158635824594385</c:v>
                </c:pt>
                <c:pt idx="1645">
                  <c:v>0.158829981765374</c:v>
                </c:pt>
                <c:pt idx="1646">
                  <c:v>0.15909015107143</c:v>
                </c:pt>
                <c:pt idx="1647">
                  <c:v>0.159416771361754</c:v>
                </c:pt>
                <c:pt idx="1648">
                  <c:v>0.159810282834493</c:v>
                </c:pt>
                <c:pt idx="1649">
                  <c:v>0.160271127038483</c:v>
                </c:pt>
                <c:pt idx="1650">
                  <c:v>0.160799746874998</c:v>
                </c:pt>
                <c:pt idx="1651">
                  <c:v>0.16139658659951</c:v>
                </c:pt>
                <c:pt idx="1652">
                  <c:v>0.162062091823425</c:v>
                </c:pt>
                <c:pt idx="1653">
                  <c:v>0.162796709515841</c:v>
                </c:pt>
                <c:pt idx="1654">
                  <c:v>0.163600888005287</c:v>
                </c:pt>
                <c:pt idx="1655">
                  <c:v>0.164475076981499</c:v>
                </c:pt>
                <c:pt idx="1656">
                  <c:v>0.165419727497134</c:v>
                </c:pt>
                <c:pt idx="1657">
                  <c:v>0.166435291969544</c:v>
                </c:pt>
                <c:pt idx="1658">
                  <c:v>0.167522224182517</c:v>
                </c:pt>
                <c:pt idx="1659">
                  <c:v>0.168680979288032</c:v>
                </c:pt>
                <c:pt idx="1660">
                  <c:v>0.169912013807999</c:v>
                </c:pt>
                <c:pt idx="1661">
                  <c:v>0.171215785636022</c:v>
                </c:pt>
                <c:pt idx="1662">
                  <c:v>0.172592754039129</c:v>
                </c:pt>
                <c:pt idx="1663">
                  <c:v>0.174043379659548</c:v>
                </c:pt>
                <c:pt idx="1664">
                  <c:v>0.175568124516433</c:v>
                </c:pt>
                <c:pt idx="1665">
                  <c:v>0.177167452007626</c:v>
                </c:pt>
                <c:pt idx="1666">
                  <c:v>0.178841826911399</c:v>
                </c:pt>
                <c:pt idx="1667">
                  <c:v>0.180591715388211</c:v>
                </c:pt>
                <c:pt idx="1668">
                  <c:v>0.182417584982459</c:v>
                </c:pt>
                <c:pt idx="1669">
                  <c:v>0.18431990462422</c:v>
                </c:pt>
                <c:pt idx="1670">
                  <c:v>0.186299144631</c:v>
                </c:pt>
                <c:pt idx="1671">
                  <c:v>0.188355776709489</c:v>
                </c:pt>
                <c:pt idx="1672">
                  <c:v>0.190490273957314</c:v>
                </c:pt>
                <c:pt idx="1673">
                  <c:v>0.192703110864776</c:v>
                </c:pt>
                <c:pt idx="1674">
                  <c:v>0.194994763316616</c:v>
                </c:pt>
                <c:pt idx="1675">
                  <c:v>0.197365708593751</c:v>
                </c:pt>
                <c:pt idx="1676">
                  <c:v>0.199816425375024</c:v>
                </c:pt>
                <c:pt idx="1677">
                  <c:v>0.202347393738962</c:v>
                </c:pt>
                <c:pt idx="1678">
                  <c:v>0.204959095165525</c:v>
                </c:pt>
                <c:pt idx="1679">
                  <c:v>0.207652012537846</c:v>
                </c:pt>
                <c:pt idx="1680">
                  <c:v>0.210426630143999</c:v>
                </c:pt>
                <c:pt idx="1681">
                  <c:v>0.213283433678717</c:v>
                </c:pt>
                <c:pt idx="1682">
                  <c:v>0.216222910245179</c:v>
                </c:pt>
                <c:pt idx="1683">
                  <c:v>0.219245548356725</c:v>
                </c:pt>
                <c:pt idx="1684">
                  <c:v>0.222351837938642</c:v>
                </c:pt>
                <c:pt idx="1685">
                  <c:v>0.225542270329876</c:v>
                </c:pt>
                <c:pt idx="1686">
                  <c:v>0.228817338284805</c:v>
                </c:pt>
                <c:pt idx="1687">
                  <c:v>0.232177535974991</c:v>
                </c:pt>
                <c:pt idx="1688">
                  <c:v>0.235623358990908</c:v>
                </c:pt>
                <c:pt idx="1689">
                  <c:v>0.239155304343718</c:v>
                </c:pt>
                <c:pt idx="1690">
                  <c:v>0.242773870467004</c:v>
                </c:pt>
                <c:pt idx="1691">
                  <c:v>0.246479557218506</c:v>
                </c:pt>
                <c:pt idx="1692">
                  <c:v>0.25027286588192</c:v>
                </c:pt>
                <c:pt idx="1693">
                  <c:v>0.254154299168593</c:v>
                </c:pt>
                <c:pt idx="1694">
                  <c:v>0.258124361219306</c:v>
                </c:pt>
                <c:pt idx="1695">
                  <c:v>0.262183557605999</c:v>
                </c:pt>
                <c:pt idx="1696">
                  <c:v>0.266332395333551</c:v>
                </c:pt>
                <c:pt idx="1697">
                  <c:v>0.270571382841497</c:v>
                </c:pt>
                <c:pt idx="1698">
                  <c:v>0.274901030005817</c:v>
                </c:pt>
                <c:pt idx="1699">
                  <c:v>0.279321848140625</c:v>
                </c:pt>
                <c:pt idx="1700">
                  <c:v>0.283834349999999</c:v>
                </c:pt>
                <c:pt idx="1701">
                  <c:v>0.288439049779658</c:v>
                </c:pt>
                <c:pt idx="1702">
                  <c:v>0.293136463118747</c:v>
                </c:pt>
                <c:pt idx="1703">
                  <c:v>0.297927107101586</c:v>
                </c:pt>
                <c:pt idx="1704">
                  <c:v>0.302811500259408</c:v>
                </c:pt>
                <c:pt idx="1705">
                  <c:v>0.307790162572126</c:v>
                </c:pt>
                <c:pt idx="1706">
                  <c:v>0.312863615470054</c:v>
                </c:pt>
                <c:pt idx="1707">
                  <c:v>0.31803238183569</c:v>
                </c:pt>
                <c:pt idx="1708">
                  <c:v>0.323296986005441</c:v>
                </c:pt>
                <c:pt idx="1709">
                  <c:v>0.328657953771376</c:v>
                </c:pt>
                <c:pt idx="1710">
                  <c:v>0.334115812382999</c:v>
                </c:pt>
                <c:pt idx="1711">
                  <c:v>0.339671090548963</c:v>
                </c:pt>
                <c:pt idx="1712">
                  <c:v>0.345324318438853</c:v>
                </c:pt>
                <c:pt idx="1713">
                  <c:v>0.351076027684895</c:v>
                </c:pt>
                <c:pt idx="1714">
                  <c:v>0.356926751383755</c:v>
                </c:pt>
                <c:pt idx="1715">
                  <c:v>0.36287702409825</c:v>
                </c:pt>
                <c:pt idx="1716">
                  <c:v>0.368927381859119</c:v>
                </c:pt>
                <c:pt idx="1717">
                  <c:v>0.375078362166756</c:v>
                </c:pt>
                <c:pt idx="1718">
                  <c:v>0.381330503992982</c:v>
                </c:pt>
                <c:pt idx="1719">
                  <c:v>0.387684347782766</c:v>
                </c:pt>
                <c:pt idx="1720">
                  <c:v>0.394140435455997</c:v>
                </c:pt>
                <c:pt idx="1721">
                  <c:v>0.400699310409233</c:v>
                </c:pt>
                <c:pt idx="1722">
                  <c:v>0.407361517517434</c:v>
                </c:pt>
                <c:pt idx="1723">
                  <c:v>0.414127603135725</c:v>
                </c:pt>
                <c:pt idx="1724">
                  <c:v>0.420998115101136</c:v>
                </c:pt>
                <c:pt idx="1725">
                  <c:v>0.427973602734375</c:v>
                </c:pt>
                <c:pt idx="1726">
                  <c:v>0.435054616841543</c:v>
                </c:pt>
                <c:pt idx="1727">
                  <c:v>0.442241709715906</c:v>
                </c:pt>
                <c:pt idx="1728">
                  <c:v>0.449535435139646</c:v>
                </c:pt>
                <c:pt idx="1729">
                  <c:v>0.456936348385592</c:v>
                </c:pt>
                <c:pt idx="1730">
                  <c:v>0.464445006219004</c:v>
                </c:pt>
                <c:pt idx="1731">
                  <c:v>0.472061966899263</c:v>
                </c:pt>
                <c:pt idx="1732">
                  <c:v>0.479787790181698</c:v>
                </c:pt>
                <c:pt idx="1733">
                  <c:v>0.487623037319271</c:v>
                </c:pt>
                <c:pt idx="1734">
                  <c:v>0.495568271064363</c:v>
                </c:pt>
                <c:pt idx="1735">
                  <c:v>0.503624055670501</c:v>
                </c:pt>
                <c:pt idx="1736">
                  <c:v>0.511790956894128</c:v>
                </c:pt>
                <c:pt idx="1737">
                  <c:v>0.520069541996335</c:v>
                </c:pt>
                <c:pt idx="1738">
                  <c:v>0.528460379744626</c:v>
                </c:pt>
                <c:pt idx="1739">
                  <c:v>0.536964040414662</c:v>
                </c:pt>
                <c:pt idx="1740">
                  <c:v>0.545581095791993</c:v>
                </c:pt>
                <c:pt idx="1741">
                  <c:v>0.55431211917385</c:v>
                </c:pt>
                <c:pt idx="1742">
                  <c:v>0.563157685370842</c:v>
                </c:pt>
                <c:pt idx="1743">
                  <c:v>0.572118370708741</c:v>
                </c:pt>
                <c:pt idx="1744">
                  <c:v>0.581194753030224</c:v>
                </c:pt>
                <c:pt idx="1745">
                  <c:v>0.590387411696626</c:v>
                </c:pt>
                <c:pt idx="1746">
                  <c:v>0.599696927589668</c:v>
                </c:pt>
                <c:pt idx="1747">
                  <c:v>0.609123883113239</c:v>
                </c:pt>
                <c:pt idx="1748">
                  <c:v>0.618668862195136</c:v>
                </c:pt>
                <c:pt idx="1749">
                  <c:v>0.628332450288772</c:v>
                </c:pt>
                <c:pt idx="1750">
                  <c:v>0.638115234375</c:v>
                </c:pt>
                <c:pt idx="1751">
                  <c:v>0.648017802963804</c:v>
                </c:pt>
                <c:pt idx="1752">
                  <c:v>0.658040746096064</c:v>
                </c:pt>
                <c:pt idx="1753">
                  <c:v>0.668184655345332</c:v>
                </c:pt>
                <c:pt idx="1754">
                  <c:v>0.678450123819526</c:v>
                </c:pt>
                <c:pt idx="1755">
                  <c:v>0.688837746162753</c:v>
                </c:pt>
                <c:pt idx="1756">
                  <c:v>0.69934811855697</c:v>
                </c:pt>
                <c:pt idx="1757">
                  <c:v>0.709981838723833</c:v>
                </c:pt>
                <c:pt idx="1758">
                  <c:v>0.720739505926358</c:v>
                </c:pt>
                <c:pt idx="1759">
                  <c:v>0.731621720970719</c:v>
                </c:pt>
                <c:pt idx="1760">
                  <c:v>0.742629086208003</c:v>
                </c:pt>
                <c:pt idx="1761">
                  <c:v>0.753762205535914</c:v>
                </c:pt>
                <c:pt idx="1762">
                  <c:v>0.765021684400569</c:v>
                </c:pt>
                <c:pt idx="1763">
                  <c:v>0.776408129798237</c:v>
                </c:pt>
                <c:pt idx="1764">
                  <c:v>0.787922150277068</c:v>
                </c:pt>
                <c:pt idx="1765">
                  <c:v>0.799564355938872</c:v>
                </c:pt>
                <c:pt idx="1766">
                  <c:v>0.811335358440839</c:v>
                </c:pt>
                <c:pt idx="1767">
                  <c:v>0.8232357709973</c:v>
                </c:pt>
                <c:pt idx="1768">
                  <c:v>0.835266208381502</c:v>
                </c:pt>
                <c:pt idx="1769">
                  <c:v>0.847427286927311</c:v>
                </c:pt>
                <c:pt idx="1770">
                  <c:v>0.859719624530998</c:v>
                </c:pt>
                <c:pt idx="1771">
                  <c:v>0.872143840652983</c:v>
                </c:pt>
                <c:pt idx="1772">
                  <c:v>0.884700556319555</c:v>
                </c:pt>
                <c:pt idx="1773">
                  <c:v>0.897390394124666</c:v>
                </c:pt>
                <c:pt idx="1774">
                  <c:v>0.910213978231655</c:v>
                </c:pt>
                <c:pt idx="1775">
                  <c:v>0.923171934375</c:v>
                </c:pt>
                <c:pt idx="1776">
                  <c:v>0.93626488986206</c:v>
                </c:pt>
                <c:pt idx="1777">
                  <c:v>0.949493473574852</c:v>
                </c:pt>
                <c:pt idx="1778">
                  <c:v>0.962858315971761</c:v>
                </c:pt>
                <c:pt idx="1779">
                  <c:v>0.976360049089337</c:v>
                </c:pt>
                <c:pt idx="1780">
                  <c:v>0.989999306543997</c:v>
                </c:pt>
                <c:pt idx="1781">
                  <c:v>1.003776723533805</c:v>
                </c:pt>
                <c:pt idx="1782">
                  <c:v>1.017692936840214</c:v>
                </c:pt>
                <c:pt idx="1783">
                  <c:v>1.031748584829814</c:v>
                </c:pt>
                <c:pt idx="1784">
                  <c:v>1.04594430745608</c:v>
                </c:pt>
                <c:pt idx="1785">
                  <c:v>1.06028074626113</c:v>
                </c:pt>
                <c:pt idx="1786">
                  <c:v>1.074758544377444</c:v>
                </c:pt>
                <c:pt idx="1787">
                  <c:v>1.089378346529678</c:v>
                </c:pt>
                <c:pt idx="1788">
                  <c:v>1.10414079903635</c:v>
                </c:pt>
                <c:pt idx="1789">
                  <c:v>1.119046549811608</c:v>
                </c:pt>
                <c:pt idx="1790">
                  <c:v>1.134096248366996</c:v>
                </c:pt>
                <c:pt idx="1791">
                  <c:v>1.149290545813198</c:v>
                </c:pt>
                <c:pt idx="1792">
                  <c:v>1.164630094861768</c:v>
                </c:pt>
                <c:pt idx="1793">
                  <c:v>1.180115549826887</c:v>
                </c:pt>
                <c:pt idx="1794">
                  <c:v>1.195747566627143</c:v>
                </c:pt>
                <c:pt idx="1795">
                  <c:v>1.211526802787246</c:v>
                </c:pt>
                <c:pt idx="1796">
                  <c:v>1.227453917439786</c:v>
                </c:pt>
                <c:pt idx="1797">
                  <c:v>1.243529571326986</c:v>
                </c:pt>
                <c:pt idx="1798">
                  <c:v>1.259754426802455</c:v>
                </c:pt>
                <c:pt idx="1799">
                  <c:v>1.276129147832914</c:v>
                </c:pt>
                <c:pt idx="1800">
                  <c:v>1.2926544</c:v>
                </c:pt>
                <c:pt idx="1801">
                  <c:v>1.309330850501944</c:v>
                </c:pt>
                <c:pt idx="1802">
                  <c:v>1.326159168155383</c:v>
                </c:pt>
                <c:pt idx="1803">
                  <c:v>1.343140023397074</c:v>
                </c:pt>
                <c:pt idx="1804">
                  <c:v>1.360274088285649</c:v>
                </c:pt>
                <c:pt idx="1805">
                  <c:v>1.37756203650337</c:v>
                </c:pt>
                <c:pt idx="1806">
                  <c:v>1.395004543357895</c:v>
                </c:pt>
                <c:pt idx="1807">
                  <c:v>1.412602285783975</c:v>
                </c:pt>
                <c:pt idx="1808">
                  <c:v>1.430355942345282</c:v>
                </c:pt>
                <c:pt idx="1809">
                  <c:v>1.448266193236066</c:v>
                </c:pt>
                <c:pt idx="1810">
                  <c:v>1.466333720282998</c:v>
                </c:pt>
                <c:pt idx="1811">
                  <c:v>1.484559206946852</c:v>
                </c:pt>
                <c:pt idx="1812">
                  <c:v>1.502943338324288</c:v>
                </c:pt>
                <c:pt idx="1813">
                  <c:v>1.521486801149583</c:v>
                </c:pt>
                <c:pt idx="1814">
                  <c:v>1.54019028379639</c:v>
                </c:pt>
                <c:pt idx="1815">
                  <c:v>1.559054476279498</c:v>
                </c:pt>
                <c:pt idx="1816">
                  <c:v>1.578080070256562</c:v>
                </c:pt>
                <c:pt idx="1817">
                  <c:v>1.597267759029842</c:v>
                </c:pt>
                <c:pt idx="1818">
                  <c:v>1.616618237548018</c:v>
                </c:pt>
                <c:pt idx="1819">
                  <c:v>1.636132202407853</c:v>
                </c:pt>
                <c:pt idx="1820">
                  <c:v>1.655810351855997</c:v>
                </c:pt>
                <c:pt idx="1821">
                  <c:v>1.675653385790726</c:v>
                </c:pt>
                <c:pt idx="1822">
                  <c:v>1.695662005763675</c:v>
                </c:pt>
                <c:pt idx="1823">
                  <c:v>1.715836914981616</c:v>
                </c:pt>
                <c:pt idx="1824">
                  <c:v>1.73617881830818</c:v>
                </c:pt>
                <c:pt idx="1825">
                  <c:v>1.756688422265618</c:v>
                </c:pt>
                <c:pt idx="1826">
                  <c:v>1.777366435036577</c:v>
                </c:pt>
                <c:pt idx="1827">
                  <c:v>1.798213566465798</c:v>
                </c:pt>
                <c:pt idx="1828">
                  <c:v>1.819230528061888</c:v>
                </c:pt>
                <c:pt idx="1829">
                  <c:v>1.840418032999088</c:v>
                </c:pt>
                <c:pt idx="1830">
                  <c:v>1.861776796119</c:v>
                </c:pt>
                <c:pt idx="1831">
                  <c:v>1.883307533932357</c:v>
                </c:pt>
                <c:pt idx="1832">
                  <c:v>1.905010964620743</c:v>
                </c:pt>
                <c:pt idx="1833">
                  <c:v>1.92688780803836</c:v>
                </c:pt>
                <c:pt idx="1834">
                  <c:v>1.948938785713802</c:v>
                </c:pt>
                <c:pt idx="1835">
                  <c:v>1.971164620851752</c:v>
                </c:pt>
                <c:pt idx="1836">
                  <c:v>1.993566038334765</c:v>
                </c:pt>
                <c:pt idx="1837">
                  <c:v>2.016143764725022</c:v>
                </c:pt>
                <c:pt idx="1838">
                  <c:v>2.038898528266068</c:v>
                </c:pt>
                <c:pt idx="1839">
                  <c:v>2.061831058884558</c:v>
                </c:pt>
                <c:pt idx="1840">
                  <c:v>2.084942088191996</c:v>
                </c:pt>
                <c:pt idx="1841">
                  <c:v>2.108232349486545</c:v>
                </c:pt>
                <c:pt idx="1842">
                  <c:v>2.131702577754683</c:v>
                </c:pt>
                <c:pt idx="1843">
                  <c:v>2.15535350967303</c:v>
                </c:pt>
                <c:pt idx="1844">
                  <c:v>2.179185883610067</c:v>
                </c:pt>
                <c:pt idx="1845">
                  <c:v>2.203200439627874</c:v>
                </c:pt>
                <c:pt idx="1846">
                  <c:v>2.22739791948392</c:v>
                </c:pt>
                <c:pt idx="1847">
                  <c:v>2.251779066632733</c:v>
                </c:pt>
                <c:pt idx="1848">
                  <c:v>2.276344626227774</c:v>
                </c:pt>
                <c:pt idx="1849">
                  <c:v>2.301095345123057</c:v>
                </c:pt>
                <c:pt idx="1850">
                  <c:v>2.326031971875</c:v>
                </c:pt>
                <c:pt idx="1851">
                  <c:v>2.351155256744084</c:v>
                </c:pt>
                <c:pt idx="1852">
                  <c:v>2.376465951696697</c:v>
                </c:pt>
                <c:pt idx="1853">
                  <c:v>2.401964810406822</c:v>
                </c:pt>
                <c:pt idx="1854">
                  <c:v>2.427652588257775</c:v>
                </c:pt>
                <c:pt idx="1855">
                  <c:v>2.453530042344008</c:v>
                </c:pt>
                <c:pt idx="1856">
                  <c:v>2.479597931472812</c:v>
                </c:pt>
                <c:pt idx="1857">
                  <c:v>2.505857016166119</c:v>
                </c:pt>
                <c:pt idx="1858">
                  <c:v>2.532308058662189</c:v>
                </c:pt>
                <c:pt idx="1859">
                  <c:v>2.55895182291741</c:v>
                </c:pt>
                <c:pt idx="1860">
                  <c:v>2.585789074608003</c:v>
                </c:pt>
                <c:pt idx="1861">
                  <c:v>2.612820581131802</c:v>
                </c:pt>
                <c:pt idx="1862">
                  <c:v>2.640047111610004</c:v>
                </c:pt>
                <c:pt idx="1863">
                  <c:v>2.667469436888931</c:v>
                </c:pt>
                <c:pt idx="1864">
                  <c:v>2.695088329541698</c:v>
                </c:pt>
                <c:pt idx="1865">
                  <c:v>2.72290456387012</c:v>
                </c:pt>
                <c:pt idx="1866">
                  <c:v>2.75091891590628</c:v>
                </c:pt>
                <c:pt idx="1867">
                  <c:v>2.779132163414394</c:v>
                </c:pt>
                <c:pt idx="1868">
                  <c:v>2.807545085892539</c:v>
                </c:pt>
                <c:pt idx="1869">
                  <c:v>2.836158464574396</c:v>
                </c:pt>
                <c:pt idx="1870">
                  <c:v>2.864973082431001</c:v>
                </c:pt>
                <c:pt idx="1871">
                  <c:v>2.893989724172475</c:v>
                </c:pt>
                <c:pt idx="1872">
                  <c:v>2.923209176249787</c:v>
                </c:pt>
                <c:pt idx="1873">
                  <c:v>2.952632226856552</c:v>
                </c:pt>
                <c:pt idx="1874">
                  <c:v>2.982259665930687</c:v>
                </c:pt>
                <c:pt idx="1875">
                  <c:v>3.012092285156243</c:v>
                </c:pt>
                <c:pt idx="1876">
                  <c:v>3.042130877965106</c:v>
                </c:pt>
                <c:pt idx="1877">
                  <c:v>3.072376239538738</c:v>
                </c:pt>
                <c:pt idx="1878">
                  <c:v>3.102829166810005</c:v>
                </c:pt>
                <c:pt idx="1879">
                  <c:v>3.133490458464829</c:v>
                </c:pt>
                <c:pt idx="1880">
                  <c:v>3.164360914943994</c:v>
                </c:pt>
                <c:pt idx="1881">
                  <c:v>3.195441338444883</c:v>
                </c:pt>
                <c:pt idx="1882">
                  <c:v>3.226732532923253</c:v>
                </c:pt>
                <c:pt idx="1883">
                  <c:v>3.258235304094898</c:v>
                </c:pt>
                <c:pt idx="1884">
                  <c:v>3.289950459437524</c:v>
                </c:pt>
                <c:pt idx="1885">
                  <c:v>3.321878808192378</c:v>
                </c:pt>
                <c:pt idx="1886">
                  <c:v>3.354021161366086</c:v>
                </c:pt>
                <c:pt idx="1887">
                  <c:v>3.386378331732365</c:v>
                </c:pt>
                <c:pt idx="1888">
                  <c:v>3.418951133833756</c:v>
                </c:pt>
                <c:pt idx="1889">
                  <c:v>3.451740383983477</c:v>
                </c:pt>
                <c:pt idx="1890">
                  <c:v>3.484746900267005</c:v>
                </c:pt>
                <c:pt idx="1891">
                  <c:v>3.517971502543881</c:v>
                </c:pt>
                <c:pt idx="1892">
                  <c:v>3.551415012449599</c:v>
                </c:pt>
                <c:pt idx="1893">
                  <c:v>3.585078253397182</c:v>
                </c:pt>
                <c:pt idx="1894">
                  <c:v>3.61896205057899</c:v>
                </c:pt>
                <c:pt idx="1895">
                  <c:v>3.653067230968489</c:v>
                </c:pt>
                <c:pt idx="1896">
                  <c:v>3.687394623322034</c:v>
                </c:pt>
                <c:pt idx="1897">
                  <c:v>3.721945058180477</c:v>
                </c:pt>
                <c:pt idx="1898">
                  <c:v>3.756719367871097</c:v>
                </c:pt>
                <c:pt idx="1899">
                  <c:v>3.791718386509204</c:v>
                </c:pt>
                <c:pt idx="1900">
                  <c:v>3.826942949999997</c:v>
                </c:pt>
                <c:pt idx="1901">
                  <c:v>3.862393896040244</c:v>
                </c:pt>
                <c:pt idx="1902">
                  <c:v>3.898072064120027</c:v>
                </c:pt>
                <c:pt idx="1903">
                  <c:v>3.933978295524559</c:v>
                </c:pt>
                <c:pt idx="1904">
                  <c:v>3.970113433335876</c:v>
                </c:pt>
                <c:pt idx="1905">
                  <c:v>4.00647832243463</c:v>
                </c:pt>
                <c:pt idx="1906">
                  <c:v>4.043073809501733</c:v>
                </c:pt>
                <c:pt idx="1907">
                  <c:v>4.079900743020271</c:v>
                </c:pt>
                <c:pt idx="1908">
                  <c:v>4.116959973277122</c:v>
                </c:pt>
                <c:pt idx="1909">
                  <c:v>4.154252352364749</c:v>
                </c:pt>
                <c:pt idx="1910">
                  <c:v>4.191778734183007</c:v>
                </c:pt>
                <c:pt idx="1911">
                  <c:v>4.22953997444074</c:v>
                </c:pt>
                <c:pt idx="1912">
                  <c:v>4.267536930657679</c:v>
                </c:pt>
                <c:pt idx="1913">
                  <c:v>4.30577046216627</c:v>
                </c:pt>
                <c:pt idx="1914">
                  <c:v>4.344241430113033</c:v>
                </c:pt>
                <c:pt idx="1915">
                  <c:v>4.382950697460735</c:v>
                </c:pt>
                <c:pt idx="1916">
                  <c:v>4.42189912899001</c:v>
                </c:pt>
                <c:pt idx="1917">
                  <c:v>4.461087591300945</c:v>
                </c:pt>
                <c:pt idx="1918">
                  <c:v>4.500516952815024</c:v>
                </c:pt>
                <c:pt idx="1919">
                  <c:v>4.540188083776933</c:v>
                </c:pt>
                <c:pt idx="1920">
                  <c:v>4.580101856255945</c:v>
                </c:pt>
                <c:pt idx="1921">
                  <c:v>4.620259144148211</c:v>
                </c:pt>
                <c:pt idx="1922">
                  <c:v>4.660660823177904</c:v>
                </c:pt>
                <c:pt idx="1923">
                  <c:v>4.701307770899503</c:v>
                </c:pt>
                <c:pt idx="1924">
                  <c:v>4.742200866699195</c:v>
                </c:pt>
                <c:pt idx="1925">
                  <c:v>4.78334099179689</c:v>
                </c:pt>
                <c:pt idx="1926">
                  <c:v>4.824729029247615</c:v>
                </c:pt>
                <c:pt idx="1927">
                  <c:v>4.866365863943681</c:v>
                </c:pt>
                <c:pt idx="1928">
                  <c:v>4.90825238261614</c:v>
                </c:pt>
                <c:pt idx="1929">
                  <c:v>4.95038947383658</c:v>
                </c:pt>
                <c:pt idx="1930">
                  <c:v>4.992778028019003</c:v>
                </c:pt>
                <c:pt idx="1931">
                  <c:v>5.035418937421436</c:v>
                </c:pt>
                <c:pt idx="1932">
                  <c:v>5.078313096147774</c:v>
                </c:pt>
                <c:pt idx="1933">
                  <c:v>5.121461400149457</c:v>
                </c:pt>
                <c:pt idx="1934">
                  <c:v>5.164864747227183</c:v>
                </c:pt>
                <c:pt idx="1935">
                  <c:v>5.208524037032975</c:v>
                </c:pt>
                <c:pt idx="1936">
                  <c:v>5.252440171071401</c:v>
                </c:pt>
                <c:pt idx="1937">
                  <c:v>5.29661405270171</c:v>
                </c:pt>
                <c:pt idx="1938">
                  <c:v>5.341046587139501</c:v>
                </c:pt>
                <c:pt idx="1939">
                  <c:v>5.385738681458444</c:v>
                </c:pt>
                <c:pt idx="1940">
                  <c:v>5.43069124459201</c:v>
                </c:pt>
                <c:pt idx="1941">
                  <c:v>5.475905187335239</c:v>
                </c:pt>
                <c:pt idx="1942">
                  <c:v>5.521381422346517</c:v>
                </c:pt>
                <c:pt idx="1943">
                  <c:v>5.567120864149284</c:v>
                </c:pt>
                <c:pt idx="1944">
                  <c:v>5.613124429133895</c:v>
                </c:pt>
                <c:pt idx="1945">
                  <c:v>5.659393035559132</c:v>
                </c:pt>
                <c:pt idx="1946">
                  <c:v>5.70592760355415</c:v>
                </c:pt>
                <c:pt idx="1947">
                  <c:v>5.752729055120232</c:v>
                </c:pt>
                <c:pt idx="1948">
                  <c:v>5.799798314132413</c:v>
                </c:pt>
                <c:pt idx="1949">
                  <c:v>5.84713630634133</c:v>
                </c:pt>
                <c:pt idx="1950">
                  <c:v>5.894743959374987</c:v>
                </c:pt>
                <c:pt idx="1951">
                  <c:v>5.94262220274039</c:v>
                </c:pt>
                <c:pt idx="1952">
                  <c:v>5.990771967825339</c:v>
                </c:pt>
                <c:pt idx="1953">
                  <c:v>6.039194187900308</c:v>
                </c:pt>
                <c:pt idx="1954">
                  <c:v>6.087889798120011</c:v>
                </c:pt>
                <c:pt idx="1955">
                  <c:v>6.13685973552525</c:v>
                </c:pt>
                <c:pt idx="1956">
                  <c:v>6.186104939044655</c:v>
                </c:pt>
                <c:pt idx="1957">
                  <c:v>6.235626349496417</c:v>
                </c:pt>
                <c:pt idx="1958">
                  <c:v>6.285424909590024</c:v>
                </c:pt>
                <c:pt idx="1959">
                  <c:v>6.335501563928084</c:v>
                </c:pt>
                <c:pt idx="1960">
                  <c:v>6.385857259007959</c:v>
                </c:pt>
                <c:pt idx="1961">
                  <c:v>6.4364929432237</c:v>
                </c:pt>
                <c:pt idx="1962">
                  <c:v>6.487409566867424</c:v>
                </c:pt>
                <c:pt idx="1963">
                  <c:v>6.53860808213164</c:v>
                </c:pt>
                <c:pt idx="1964">
                  <c:v>6.590089443110357</c:v>
                </c:pt>
                <c:pt idx="1965">
                  <c:v>6.64185460580136</c:v>
                </c:pt>
                <c:pt idx="1966">
                  <c:v>6.693904528107666</c:v>
                </c:pt>
                <c:pt idx="1967">
                  <c:v>6.746240169839481</c:v>
                </c:pt>
                <c:pt idx="1968">
                  <c:v>6.798862492715587</c:v>
                </c:pt>
                <c:pt idx="1969">
                  <c:v>6.851772460365487</c:v>
                </c:pt>
                <c:pt idx="1970">
                  <c:v>6.904971038330975</c:v>
                </c:pt>
                <c:pt idx="1971">
                  <c:v>6.958459194067978</c:v>
                </c:pt>
                <c:pt idx="1972">
                  <c:v>7.012237896948045</c:v>
                </c:pt>
                <c:pt idx="1973">
                  <c:v>7.066308118260436</c:v>
                </c:pt>
                <c:pt idx="1974">
                  <c:v>7.120670831213727</c:v>
                </c:pt>
                <c:pt idx="1975">
                  <c:v>7.175327010937496</c:v>
                </c:pt>
                <c:pt idx="1976">
                  <c:v>7.23027763448415</c:v>
                </c:pt>
                <c:pt idx="1977">
                  <c:v>7.28552368083064</c:v>
                </c:pt>
                <c:pt idx="1978">
                  <c:v>7.341066130880253</c:v>
                </c:pt>
                <c:pt idx="1979">
                  <c:v>7.396905967464304</c:v>
                </c:pt>
                <c:pt idx="1980">
                  <c:v>7.453044175344007</c:v>
                </c:pt>
                <c:pt idx="1981">
                  <c:v>7.509481741211972</c:v>
                </c:pt>
                <c:pt idx="1982">
                  <c:v>7.566219653694288</c:v>
                </c:pt>
                <c:pt idx="1983">
                  <c:v>7.623258903351989</c:v>
                </c:pt>
                <c:pt idx="1984">
                  <c:v>7.68060048268297</c:v>
                </c:pt>
                <c:pt idx="1985">
                  <c:v>7.73824538612364</c:v>
                </c:pt>
                <c:pt idx="1986">
                  <c:v>7.796194610050726</c:v>
                </c:pt>
                <c:pt idx="1987">
                  <c:v>7.854449152783062</c:v>
                </c:pt>
                <c:pt idx="1988">
                  <c:v>7.913010014583231</c:v>
                </c:pt>
                <c:pt idx="1989">
                  <c:v>7.97187819765939</c:v>
                </c:pt>
                <c:pt idx="1990">
                  <c:v>8.031054706166994</c:v>
                </c:pt>
                <c:pt idx="1991">
                  <c:v>8.090540546210567</c:v>
                </c:pt>
                <c:pt idx="1992">
                  <c:v>8.150336725845452</c:v>
                </c:pt>
                <c:pt idx="1993">
                  <c:v>8.210444255079474</c:v>
                </c:pt>
                <c:pt idx="1994">
                  <c:v>8.270864145874798</c:v>
                </c:pt>
                <c:pt idx="1995">
                  <c:v>8.331597412149754</c:v>
                </c:pt>
                <c:pt idx="1996">
                  <c:v>8.39264506978029</c:v>
                </c:pt>
                <c:pt idx="1997">
                  <c:v>8.45400813660197</c:v>
                </c:pt>
                <c:pt idx="1998">
                  <c:v>8.515687632411726</c:v>
                </c:pt>
                <c:pt idx="1999">
                  <c:v>8.57768457896952</c:v>
                </c:pt>
                <c:pt idx="2000">
                  <c:v>8.639999999999998</c:v>
                </c:pt>
              </c:numCache>
            </c:numRef>
          </c:yVal>
          <c:smooth val="0"/>
        </c:ser>
        <c:ser>
          <c:idx val="0"/>
          <c:order val="1"/>
          <c:tx>
            <c:v>Extrema</c:v>
          </c:tx>
          <c:spPr>
            <a:ln>
              <a:noFill/>
            </a:ln>
          </c:spPr>
          <c:marker>
            <c:symbol val="circle"/>
            <c:size val="7"/>
            <c:spPr>
              <a:solidFill>
                <a:schemeClr val="accent1"/>
              </a:solidFill>
            </c:spPr>
          </c:marker>
          <c:dPt>
            <c:idx val="302"/>
            <c:marker>
              <c:spPr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/>
                  </a:solidFill>
                </a:ln>
              </c:spPr>
            </c:marker>
            <c:bubble3D val="0"/>
          </c:dPt>
          <c:dPt>
            <c:idx val="487"/>
            <c:marker>
              <c:spPr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/>
                  </a:solidFill>
                </a:ln>
              </c:spPr>
            </c:marker>
            <c:bubble3D val="0"/>
          </c:dPt>
          <c:dPt>
            <c:idx val="1069"/>
            <c:marker>
              <c:spPr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/>
                  </a:solidFill>
                </a:ln>
              </c:spPr>
            </c:marker>
            <c:bubble3D val="0"/>
          </c:dPt>
          <c:dPt>
            <c:idx val="1641"/>
            <c:marker>
              <c:spPr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/>
                  </a:solidFill>
                </a:ln>
              </c:spPr>
            </c:marker>
            <c:bubble3D val="0"/>
          </c:dPt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Sheet1!$H$2:$H$2002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1.395767488045787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1.330935555062711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2.27696827622968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0.158445057597163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ser>
          <c:idx val="10"/>
          <c:order val="10"/>
          <c:spPr>
            <a:ln>
              <a:solidFill>
                <a:schemeClr val="accent4">
                  <a:lumMod val="60000"/>
                  <a:lumOff val="40000"/>
                </a:schemeClr>
              </a:solidFill>
              <a:prstDash val="lgDash"/>
            </a:ln>
          </c:spPr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Sheet1!$D$2:$D$2002</c:f>
              <c:numCache>
                <c:formatCode>General</c:formatCode>
                <c:ptCount val="2001"/>
                <c:pt idx="0">
                  <c:v>0.0</c:v>
                </c:pt>
                <c:pt idx="1">
                  <c:v>0.036223</c:v>
                </c:pt>
                <c:pt idx="2">
                  <c:v>0.071891</c:v>
                </c:pt>
                <c:pt idx="3">
                  <c:v>0.107009</c:v>
                </c:pt>
                <c:pt idx="4">
                  <c:v>0.141583</c:v>
                </c:pt>
                <c:pt idx="5">
                  <c:v>0.175618</c:v>
                </c:pt>
                <c:pt idx="6">
                  <c:v>0.209119</c:v>
                </c:pt>
                <c:pt idx="7">
                  <c:v>0.242092</c:v>
                </c:pt>
                <c:pt idx="8">
                  <c:v>0.274541</c:v>
                </c:pt>
                <c:pt idx="9">
                  <c:v>0.306473</c:v>
                </c:pt>
                <c:pt idx="10">
                  <c:v>0.337891</c:v>
                </c:pt>
                <c:pt idx="11">
                  <c:v>0.368802</c:v>
                </c:pt>
                <c:pt idx="12">
                  <c:v>0.399209</c:v>
                </c:pt>
                <c:pt idx="13">
                  <c:v>0.42912</c:v>
                </c:pt>
                <c:pt idx="14">
                  <c:v>0.458537</c:v>
                </c:pt>
                <c:pt idx="15">
                  <c:v>0.487467</c:v>
                </c:pt>
                <c:pt idx="16">
                  <c:v>0.515913999999999</c:v>
                </c:pt>
                <c:pt idx="17">
                  <c:v>0.543884</c:v>
                </c:pt>
                <c:pt idx="18">
                  <c:v>0.571381</c:v>
                </c:pt>
                <c:pt idx="19">
                  <c:v>0.598409999999999</c:v>
                </c:pt>
                <c:pt idx="20">
                  <c:v>0.624976000000001</c:v>
                </c:pt>
                <c:pt idx="21">
                  <c:v>0.651084000000001</c:v>
                </c:pt>
                <c:pt idx="22">
                  <c:v>0.676738</c:v>
                </c:pt>
                <c:pt idx="23">
                  <c:v>0.701944000000001</c:v>
                </c:pt>
                <c:pt idx="24">
                  <c:v>0.726706000000001</c:v>
                </c:pt>
                <c:pt idx="25">
                  <c:v>0.751029</c:v>
                </c:pt>
                <c:pt idx="26">
                  <c:v>0.774917</c:v>
                </c:pt>
                <c:pt idx="27">
                  <c:v>0.798376</c:v>
                </c:pt>
                <c:pt idx="28">
                  <c:v>0.821408999999999</c:v>
                </c:pt>
                <c:pt idx="29">
                  <c:v>0.844022</c:v>
                </c:pt>
                <c:pt idx="30">
                  <c:v>0.866219</c:v>
                </c:pt>
                <c:pt idx="31">
                  <c:v>0.888004</c:v>
                </c:pt>
                <c:pt idx="32">
                  <c:v>0.909382</c:v>
                </c:pt>
                <c:pt idx="33">
                  <c:v>0.930358</c:v>
                </c:pt>
                <c:pt idx="34">
                  <c:v>0.950936</c:v>
                </c:pt>
                <c:pt idx="35">
                  <c:v>0.97112</c:v>
                </c:pt>
                <c:pt idx="36">
                  <c:v>0.990914999999999</c:v>
                </c:pt>
                <c:pt idx="37">
                  <c:v>1.01033</c:v>
                </c:pt>
                <c:pt idx="38">
                  <c:v>1.02935</c:v>
                </c:pt>
                <c:pt idx="39">
                  <c:v>1.04801</c:v>
                </c:pt>
                <c:pt idx="40">
                  <c:v>1.06629</c:v>
                </c:pt>
                <c:pt idx="41">
                  <c:v>1.0842</c:v>
                </c:pt>
                <c:pt idx="42">
                  <c:v>1.10175</c:v>
                </c:pt>
                <c:pt idx="43">
                  <c:v>1.11895</c:v>
                </c:pt>
                <c:pt idx="44">
                  <c:v>1.13578</c:v>
                </c:pt>
                <c:pt idx="45">
                  <c:v>1.15227</c:v>
                </c:pt>
                <c:pt idx="46">
                  <c:v>1.16841</c:v>
                </c:pt>
                <c:pt idx="47">
                  <c:v>1.1842</c:v>
                </c:pt>
                <c:pt idx="48">
                  <c:v>1.19966</c:v>
                </c:pt>
                <c:pt idx="49">
                  <c:v>1.21478</c:v>
                </c:pt>
                <c:pt idx="50">
                  <c:v>1.229569999999998</c:v>
                </c:pt>
                <c:pt idx="51">
                  <c:v>1.24404</c:v>
                </c:pt>
                <c:pt idx="52">
                  <c:v>1.25818</c:v>
                </c:pt>
                <c:pt idx="53">
                  <c:v>1.27201</c:v>
                </c:pt>
                <c:pt idx="54">
                  <c:v>1.28552</c:v>
                </c:pt>
                <c:pt idx="55">
                  <c:v>1.29871</c:v>
                </c:pt>
                <c:pt idx="56">
                  <c:v>1.311609999999998</c:v>
                </c:pt>
                <c:pt idx="57">
                  <c:v>1.32419</c:v>
                </c:pt>
                <c:pt idx="58">
                  <c:v>1.33648</c:v>
                </c:pt>
                <c:pt idx="59">
                  <c:v>1.34848</c:v>
                </c:pt>
                <c:pt idx="60">
                  <c:v>1.36018</c:v>
                </c:pt>
                <c:pt idx="61">
                  <c:v>1.37159</c:v>
                </c:pt>
                <c:pt idx="62">
                  <c:v>1.38272</c:v>
                </c:pt>
                <c:pt idx="63">
                  <c:v>1.39357</c:v>
                </c:pt>
                <c:pt idx="64">
                  <c:v>1.404139999999998</c:v>
                </c:pt>
                <c:pt idx="65">
                  <c:v>1.414439999999998</c:v>
                </c:pt>
                <c:pt idx="66">
                  <c:v>1.42446</c:v>
                </c:pt>
                <c:pt idx="67">
                  <c:v>1.43422</c:v>
                </c:pt>
                <c:pt idx="68">
                  <c:v>1.443719999999998</c:v>
                </c:pt>
                <c:pt idx="69">
                  <c:v>1.45296</c:v>
                </c:pt>
                <c:pt idx="70">
                  <c:v>1.461939999999998</c:v>
                </c:pt>
                <c:pt idx="71">
                  <c:v>1.470669999999998</c:v>
                </c:pt>
                <c:pt idx="72">
                  <c:v>1.47915</c:v>
                </c:pt>
                <c:pt idx="73">
                  <c:v>1.48739</c:v>
                </c:pt>
                <c:pt idx="74">
                  <c:v>1.495379999999998</c:v>
                </c:pt>
                <c:pt idx="75">
                  <c:v>1.503139999999998</c:v>
                </c:pt>
                <c:pt idx="76">
                  <c:v>1.51066</c:v>
                </c:pt>
                <c:pt idx="77">
                  <c:v>1.517939999999998</c:v>
                </c:pt>
                <c:pt idx="78">
                  <c:v>1.524999999999998</c:v>
                </c:pt>
                <c:pt idx="79">
                  <c:v>1.531829999999998</c:v>
                </c:pt>
                <c:pt idx="80">
                  <c:v>1.53844</c:v>
                </c:pt>
                <c:pt idx="81">
                  <c:v>1.544829999999998</c:v>
                </c:pt>
                <c:pt idx="82">
                  <c:v>1.55101</c:v>
                </c:pt>
                <c:pt idx="83">
                  <c:v>1.55697</c:v>
                </c:pt>
                <c:pt idx="84">
                  <c:v>1.56272</c:v>
                </c:pt>
                <c:pt idx="85">
                  <c:v>1.56827</c:v>
                </c:pt>
                <c:pt idx="86">
                  <c:v>1.57361</c:v>
                </c:pt>
                <c:pt idx="87">
                  <c:v>1.57875</c:v>
                </c:pt>
                <c:pt idx="88">
                  <c:v>1.583699999999999</c:v>
                </c:pt>
                <c:pt idx="89">
                  <c:v>1.58845</c:v>
                </c:pt>
                <c:pt idx="90">
                  <c:v>1.59301</c:v>
                </c:pt>
                <c:pt idx="91">
                  <c:v>1.59738</c:v>
                </c:pt>
                <c:pt idx="92">
                  <c:v>1.60156</c:v>
                </c:pt>
                <c:pt idx="93">
                  <c:v>1.605569999999998</c:v>
                </c:pt>
                <c:pt idx="94">
                  <c:v>1.60939</c:v>
                </c:pt>
                <c:pt idx="95">
                  <c:v>1.61304</c:v>
                </c:pt>
                <c:pt idx="96">
                  <c:v>1.61651</c:v>
                </c:pt>
                <c:pt idx="97">
                  <c:v>1.61981</c:v>
                </c:pt>
                <c:pt idx="98">
                  <c:v>1.62294</c:v>
                </c:pt>
                <c:pt idx="99">
                  <c:v>1.62591</c:v>
                </c:pt>
                <c:pt idx="100">
                  <c:v>1.62871</c:v>
                </c:pt>
                <c:pt idx="101">
                  <c:v>1.63136</c:v>
                </c:pt>
                <c:pt idx="102">
                  <c:v>1.63385</c:v>
                </c:pt>
                <c:pt idx="103">
                  <c:v>1.636180000000001</c:v>
                </c:pt>
                <c:pt idx="104">
                  <c:v>1.63836</c:v>
                </c:pt>
                <c:pt idx="105">
                  <c:v>1.64039</c:v>
                </c:pt>
                <c:pt idx="106">
                  <c:v>1.642280000000001</c:v>
                </c:pt>
                <c:pt idx="107">
                  <c:v>1.64402</c:v>
                </c:pt>
                <c:pt idx="108">
                  <c:v>1.64562</c:v>
                </c:pt>
                <c:pt idx="109">
                  <c:v>1.64708</c:v>
                </c:pt>
                <c:pt idx="110">
                  <c:v>1.64841</c:v>
                </c:pt>
                <c:pt idx="111">
                  <c:v>1.6496</c:v>
                </c:pt>
                <c:pt idx="112">
                  <c:v>1.65066</c:v>
                </c:pt>
                <c:pt idx="113">
                  <c:v>1.65159</c:v>
                </c:pt>
                <c:pt idx="114">
                  <c:v>1.6524</c:v>
                </c:pt>
                <c:pt idx="115">
                  <c:v>1.65308</c:v>
                </c:pt>
                <c:pt idx="116">
                  <c:v>1.65364</c:v>
                </c:pt>
                <c:pt idx="117">
                  <c:v>1.654080000000001</c:v>
                </c:pt>
                <c:pt idx="118">
                  <c:v>1.6544</c:v>
                </c:pt>
                <c:pt idx="119">
                  <c:v>1.65461</c:v>
                </c:pt>
                <c:pt idx="120">
                  <c:v>1.6547</c:v>
                </c:pt>
                <c:pt idx="121">
                  <c:v>1.65469</c:v>
                </c:pt>
                <c:pt idx="122">
                  <c:v>1.65457</c:v>
                </c:pt>
                <c:pt idx="123">
                  <c:v>1.65434</c:v>
                </c:pt>
                <c:pt idx="124">
                  <c:v>1.65402</c:v>
                </c:pt>
                <c:pt idx="125">
                  <c:v>1.65358</c:v>
                </c:pt>
                <c:pt idx="126">
                  <c:v>1.65306</c:v>
                </c:pt>
                <c:pt idx="127">
                  <c:v>1.65243</c:v>
                </c:pt>
                <c:pt idx="128">
                  <c:v>1.65171</c:v>
                </c:pt>
                <c:pt idx="129">
                  <c:v>1.6509</c:v>
                </c:pt>
                <c:pt idx="130">
                  <c:v>1.65</c:v>
                </c:pt>
                <c:pt idx="131">
                  <c:v>1.64901</c:v>
                </c:pt>
                <c:pt idx="132">
                  <c:v>1.647929999999998</c:v>
                </c:pt>
                <c:pt idx="133">
                  <c:v>1.64677</c:v>
                </c:pt>
                <c:pt idx="134">
                  <c:v>1.645529999999998</c:v>
                </c:pt>
                <c:pt idx="135">
                  <c:v>1.64421</c:v>
                </c:pt>
                <c:pt idx="136">
                  <c:v>1.64281</c:v>
                </c:pt>
                <c:pt idx="137">
                  <c:v>1.64133</c:v>
                </c:pt>
                <c:pt idx="138">
                  <c:v>1.63978</c:v>
                </c:pt>
                <c:pt idx="139">
                  <c:v>1.63816</c:v>
                </c:pt>
                <c:pt idx="140">
                  <c:v>1.63647</c:v>
                </c:pt>
                <c:pt idx="141">
                  <c:v>1.63471</c:v>
                </c:pt>
                <c:pt idx="142">
                  <c:v>1.63288</c:v>
                </c:pt>
                <c:pt idx="143">
                  <c:v>1.63099</c:v>
                </c:pt>
                <c:pt idx="144">
                  <c:v>1.62904</c:v>
                </c:pt>
                <c:pt idx="145">
                  <c:v>1.62702</c:v>
                </c:pt>
                <c:pt idx="146">
                  <c:v>1.62495</c:v>
                </c:pt>
                <c:pt idx="147">
                  <c:v>1.62282</c:v>
                </c:pt>
                <c:pt idx="148">
                  <c:v>1.62063</c:v>
                </c:pt>
                <c:pt idx="149">
                  <c:v>1.61839</c:v>
                </c:pt>
                <c:pt idx="150">
                  <c:v>1.6161</c:v>
                </c:pt>
                <c:pt idx="151">
                  <c:v>1.61376</c:v>
                </c:pt>
                <c:pt idx="152">
                  <c:v>1.61136</c:v>
                </c:pt>
                <c:pt idx="153">
                  <c:v>1.60893</c:v>
                </c:pt>
                <c:pt idx="154">
                  <c:v>1.60644</c:v>
                </c:pt>
                <c:pt idx="155">
                  <c:v>1.603909999999998</c:v>
                </c:pt>
                <c:pt idx="156">
                  <c:v>1.60134</c:v>
                </c:pt>
                <c:pt idx="157">
                  <c:v>1.59873</c:v>
                </c:pt>
                <c:pt idx="158">
                  <c:v>1.59608</c:v>
                </c:pt>
                <c:pt idx="159">
                  <c:v>1.59339</c:v>
                </c:pt>
                <c:pt idx="160">
                  <c:v>1.59067</c:v>
                </c:pt>
                <c:pt idx="161">
                  <c:v>1.587909999999998</c:v>
                </c:pt>
                <c:pt idx="162">
                  <c:v>1.58512</c:v>
                </c:pt>
                <c:pt idx="163">
                  <c:v>1.5823</c:v>
                </c:pt>
                <c:pt idx="164">
                  <c:v>1.57944</c:v>
                </c:pt>
                <c:pt idx="165">
                  <c:v>1.57656</c:v>
                </c:pt>
                <c:pt idx="166">
                  <c:v>1.57365</c:v>
                </c:pt>
                <c:pt idx="167">
                  <c:v>1.57072</c:v>
                </c:pt>
                <c:pt idx="168">
                  <c:v>1.56776</c:v>
                </c:pt>
                <c:pt idx="169">
                  <c:v>1.56478</c:v>
                </c:pt>
                <c:pt idx="170">
                  <c:v>1.561769999999999</c:v>
                </c:pt>
                <c:pt idx="171">
                  <c:v>1.55875</c:v>
                </c:pt>
                <c:pt idx="172">
                  <c:v>1.555709999999998</c:v>
                </c:pt>
                <c:pt idx="173">
                  <c:v>1.55265</c:v>
                </c:pt>
                <c:pt idx="174">
                  <c:v>1.549569999999998</c:v>
                </c:pt>
                <c:pt idx="175">
                  <c:v>1.54648</c:v>
                </c:pt>
                <c:pt idx="176">
                  <c:v>1.543369999999998</c:v>
                </c:pt>
                <c:pt idx="177">
                  <c:v>1.54025</c:v>
                </c:pt>
                <c:pt idx="178">
                  <c:v>1.53712</c:v>
                </c:pt>
                <c:pt idx="179">
                  <c:v>1.533979999999998</c:v>
                </c:pt>
                <c:pt idx="180">
                  <c:v>1.530829999999998</c:v>
                </c:pt>
                <c:pt idx="181">
                  <c:v>1.527669999999999</c:v>
                </c:pt>
                <c:pt idx="182">
                  <c:v>1.5245</c:v>
                </c:pt>
                <c:pt idx="183">
                  <c:v>1.521329999999998</c:v>
                </c:pt>
                <c:pt idx="184">
                  <c:v>1.51816</c:v>
                </c:pt>
                <c:pt idx="185">
                  <c:v>1.51498</c:v>
                </c:pt>
                <c:pt idx="186">
                  <c:v>1.511799999999998</c:v>
                </c:pt>
                <c:pt idx="187">
                  <c:v>1.50862</c:v>
                </c:pt>
                <c:pt idx="188">
                  <c:v>1.505429999999998</c:v>
                </c:pt>
                <c:pt idx="189">
                  <c:v>1.50225</c:v>
                </c:pt>
                <c:pt idx="190">
                  <c:v>1.499069999999998</c:v>
                </c:pt>
                <c:pt idx="191">
                  <c:v>1.495899999999998</c:v>
                </c:pt>
                <c:pt idx="192">
                  <c:v>1.49272</c:v>
                </c:pt>
                <c:pt idx="193">
                  <c:v>1.489549999999998</c:v>
                </c:pt>
                <c:pt idx="194">
                  <c:v>1.48639</c:v>
                </c:pt>
                <c:pt idx="195">
                  <c:v>1.483229999999998</c:v>
                </c:pt>
                <c:pt idx="196">
                  <c:v>1.48009</c:v>
                </c:pt>
                <c:pt idx="197">
                  <c:v>1.47695</c:v>
                </c:pt>
                <c:pt idx="198">
                  <c:v>1.473819999999998</c:v>
                </c:pt>
                <c:pt idx="199">
                  <c:v>1.470699999999998</c:v>
                </c:pt>
                <c:pt idx="200">
                  <c:v>1.467589999999998</c:v>
                </c:pt>
                <c:pt idx="201">
                  <c:v>1.46449</c:v>
                </c:pt>
                <c:pt idx="202">
                  <c:v>1.461409999999999</c:v>
                </c:pt>
                <c:pt idx="203">
                  <c:v>1.45834</c:v>
                </c:pt>
                <c:pt idx="204">
                  <c:v>1.455279999999998</c:v>
                </c:pt>
                <c:pt idx="205">
                  <c:v>1.45224</c:v>
                </c:pt>
                <c:pt idx="206">
                  <c:v>1.449219999999998</c:v>
                </c:pt>
                <c:pt idx="207">
                  <c:v>1.44621</c:v>
                </c:pt>
                <c:pt idx="208">
                  <c:v>1.443219999999998</c:v>
                </c:pt>
                <c:pt idx="209">
                  <c:v>1.44025</c:v>
                </c:pt>
                <c:pt idx="210">
                  <c:v>1.437299999999998</c:v>
                </c:pt>
                <c:pt idx="211">
                  <c:v>1.43436</c:v>
                </c:pt>
                <c:pt idx="212">
                  <c:v>1.431449999999998</c:v>
                </c:pt>
                <c:pt idx="213">
                  <c:v>1.42856</c:v>
                </c:pt>
                <c:pt idx="214">
                  <c:v>1.425689999999998</c:v>
                </c:pt>
                <c:pt idx="215">
                  <c:v>1.422849999999998</c:v>
                </c:pt>
                <c:pt idx="216">
                  <c:v>1.42002</c:v>
                </c:pt>
                <c:pt idx="217">
                  <c:v>1.417229999999998</c:v>
                </c:pt>
                <c:pt idx="218">
                  <c:v>1.41445</c:v>
                </c:pt>
                <c:pt idx="219">
                  <c:v>1.411699999999997</c:v>
                </c:pt>
                <c:pt idx="220">
                  <c:v>1.408979999999998</c:v>
                </c:pt>
                <c:pt idx="221">
                  <c:v>1.40628</c:v>
                </c:pt>
                <c:pt idx="222">
                  <c:v>1.403609999999998</c:v>
                </c:pt>
                <c:pt idx="223">
                  <c:v>1.40096</c:v>
                </c:pt>
                <c:pt idx="224">
                  <c:v>1.398350000000001</c:v>
                </c:pt>
                <c:pt idx="225">
                  <c:v>1.39576</c:v>
                </c:pt>
                <c:pt idx="226">
                  <c:v>1.3932</c:v>
                </c:pt>
                <c:pt idx="227">
                  <c:v>1.39067</c:v>
                </c:pt>
                <c:pt idx="228">
                  <c:v>1.38817</c:v>
                </c:pt>
                <c:pt idx="229">
                  <c:v>1.385699999999998</c:v>
                </c:pt>
                <c:pt idx="230">
                  <c:v>1.38326</c:v>
                </c:pt>
                <c:pt idx="231">
                  <c:v>1.38086</c:v>
                </c:pt>
                <c:pt idx="232">
                  <c:v>1.37848</c:v>
                </c:pt>
                <c:pt idx="233">
                  <c:v>1.37614</c:v>
                </c:pt>
                <c:pt idx="234">
                  <c:v>1.37382</c:v>
                </c:pt>
                <c:pt idx="235">
                  <c:v>1.37155</c:v>
                </c:pt>
                <c:pt idx="236">
                  <c:v>1.3693</c:v>
                </c:pt>
                <c:pt idx="237">
                  <c:v>1.36709</c:v>
                </c:pt>
                <c:pt idx="238">
                  <c:v>1.36491</c:v>
                </c:pt>
                <c:pt idx="239">
                  <c:v>1.36277</c:v>
                </c:pt>
                <c:pt idx="240">
                  <c:v>1.36066</c:v>
                </c:pt>
                <c:pt idx="241">
                  <c:v>1.35859</c:v>
                </c:pt>
                <c:pt idx="242">
                  <c:v>1.35655</c:v>
                </c:pt>
                <c:pt idx="243">
                  <c:v>1.35455</c:v>
                </c:pt>
                <c:pt idx="244">
                  <c:v>1.35258</c:v>
                </c:pt>
                <c:pt idx="245">
                  <c:v>1.35065</c:v>
                </c:pt>
                <c:pt idx="246">
                  <c:v>1.34876</c:v>
                </c:pt>
                <c:pt idx="247">
                  <c:v>1.3469</c:v>
                </c:pt>
                <c:pt idx="248">
                  <c:v>1.34508</c:v>
                </c:pt>
                <c:pt idx="249">
                  <c:v>1.343299999999998</c:v>
                </c:pt>
                <c:pt idx="250">
                  <c:v>1.34155</c:v>
                </c:pt>
                <c:pt idx="251">
                  <c:v>1.33985</c:v>
                </c:pt>
                <c:pt idx="252">
                  <c:v>1.33818</c:v>
                </c:pt>
                <c:pt idx="253">
                  <c:v>1.33655</c:v>
                </c:pt>
                <c:pt idx="254">
                  <c:v>1.33495</c:v>
                </c:pt>
                <c:pt idx="255">
                  <c:v>1.333399999999998</c:v>
                </c:pt>
                <c:pt idx="256">
                  <c:v>1.33188</c:v>
                </c:pt>
                <c:pt idx="257">
                  <c:v>1.33041</c:v>
                </c:pt>
                <c:pt idx="258">
                  <c:v>1.32897</c:v>
                </c:pt>
                <c:pt idx="259">
                  <c:v>1.327569999999998</c:v>
                </c:pt>
                <c:pt idx="260">
                  <c:v>1.32621</c:v>
                </c:pt>
                <c:pt idx="261">
                  <c:v>1.32489</c:v>
                </c:pt>
                <c:pt idx="262">
                  <c:v>1.32361</c:v>
                </c:pt>
                <c:pt idx="263">
                  <c:v>1.32237</c:v>
                </c:pt>
                <c:pt idx="264">
                  <c:v>1.32116</c:v>
                </c:pt>
                <c:pt idx="265">
                  <c:v>1.32</c:v>
                </c:pt>
                <c:pt idx="266">
                  <c:v>1.31888</c:v>
                </c:pt>
                <c:pt idx="267">
                  <c:v>1.317799999999998</c:v>
                </c:pt>
                <c:pt idx="268">
                  <c:v>1.31675</c:v>
                </c:pt>
                <c:pt idx="269">
                  <c:v>1.31575</c:v>
                </c:pt>
                <c:pt idx="270">
                  <c:v>1.31479</c:v>
                </c:pt>
                <c:pt idx="271">
                  <c:v>1.31386</c:v>
                </c:pt>
                <c:pt idx="272">
                  <c:v>1.31298</c:v>
                </c:pt>
                <c:pt idx="273">
                  <c:v>1.31214</c:v>
                </c:pt>
                <c:pt idx="274">
                  <c:v>1.311329999999999</c:v>
                </c:pt>
                <c:pt idx="275">
                  <c:v>1.31057</c:v>
                </c:pt>
                <c:pt idx="276">
                  <c:v>1.309839999999998</c:v>
                </c:pt>
                <c:pt idx="277">
                  <c:v>1.30916</c:v>
                </c:pt>
                <c:pt idx="278">
                  <c:v>1.30852</c:v>
                </c:pt>
                <c:pt idx="279">
                  <c:v>1.307909999999998</c:v>
                </c:pt>
                <c:pt idx="280">
                  <c:v>1.30735</c:v>
                </c:pt>
                <c:pt idx="281">
                  <c:v>1.30682</c:v>
                </c:pt>
                <c:pt idx="282">
                  <c:v>1.30634</c:v>
                </c:pt>
                <c:pt idx="283">
                  <c:v>1.30589</c:v>
                </c:pt>
                <c:pt idx="284">
                  <c:v>1.30548</c:v>
                </c:pt>
                <c:pt idx="285">
                  <c:v>1.30511</c:v>
                </c:pt>
                <c:pt idx="286">
                  <c:v>1.30479</c:v>
                </c:pt>
                <c:pt idx="287">
                  <c:v>1.3045</c:v>
                </c:pt>
                <c:pt idx="288">
                  <c:v>1.30425</c:v>
                </c:pt>
                <c:pt idx="289">
                  <c:v>1.30403</c:v>
                </c:pt>
                <c:pt idx="290">
                  <c:v>1.30386</c:v>
                </c:pt>
                <c:pt idx="291">
                  <c:v>1.303729999999998</c:v>
                </c:pt>
                <c:pt idx="292">
                  <c:v>1.303629999999998</c:v>
                </c:pt>
                <c:pt idx="293">
                  <c:v>1.303569999999998</c:v>
                </c:pt>
                <c:pt idx="294">
                  <c:v>1.30355</c:v>
                </c:pt>
                <c:pt idx="295">
                  <c:v>1.303569999999998</c:v>
                </c:pt>
                <c:pt idx="296">
                  <c:v>1.30362</c:v>
                </c:pt>
                <c:pt idx="297">
                  <c:v>1.30372</c:v>
                </c:pt>
                <c:pt idx="298">
                  <c:v>1.30385</c:v>
                </c:pt>
                <c:pt idx="299">
                  <c:v>1.30401</c:v>
                </c:pt>
                <c:pt idx="300">
                  <c:v>1.30422</c:v>
                </c:pt>
                <c:pt idx="301">
                  <c:v>1.30446</c:v>
                </c:pt>
                <c:pt idx="302">
                  <c:v>1.30474</c:v>
                </c:pt>
                <c:pt idx="303">
                  <c:v>1.30505</c:v>
                </c:pt>
                <c:pt idx="304">
                  <c:v>1.305399999999998</c:v>
                </c:pt>
                <c:pt idx="305">
                  <c:v>1.305779999999998</c:v>
                </c:pt>
                <c:pt idx="306">
                  <c:v>1.3062</c:v>
                </c:pt>
                <c:pt idx="307">
                  <c:v>1.30666</c:v>
                </c:pt>
                <c:pt idx="308">
                  <c:v>1.30715</c:v>
                </c:pt>
                <c:pt idx="309">
                  <c:v>1.307669999999999</c:v>
                </c:pt>
                <c:pt idx="310">
                  <c:v>1.30823</c:v>
                </c:pt>
                <c:pt idx="311">
                  <c:v>1.30882</c:v>
                </c:pt>
                <c:pt idx="312">
                  <c:v>1.30945</c:v>
                </c:pt>
                <c:pt idx="313">
                  <c:v>1.31011</c:v>
                </c:pt>
                <c:pt idx="314">
                  <c:v>1.31081</c:v>
                </c:pt>
                <c:pt idx="315">
                  <c:v>1.311529999999998</c:v>
                </c:pt>
                <c:pt idx="316">
                  <c:v>1.31229</c:v>
                </c:pt>
                <c:pt idx="317">
                  <c:v>1.31308</c:v>
                </c:pt>
                <c:pt idx="318">
                  <c:v>1.313909999999998</c:v>
                </c:pt>
                <c:pt idx="319">
                  <c:v>1.31476</c:v>
                </c:pt>
                <c:pt idx="320">
                  <c:v>1.31565</c:v>
                </c:pt>
                <c:pt idx="321">
                  <c:v>1.31657</c:v>
                </c:pt>
                <c:pt idx="322">
                  <c:v>1.31751</c:v>
                </c:pt>
                <c:pt idx="323">
                  <c:v>1.31849</c:v>
                </c:pt>
                <c:pt idx="324">
                  <c:v>1.319499999999998</c:v>
                </c:pt>
                <c:pt idx="325">
                  <c:v>1.32054</c:v>
                </c:pt>
                <c:pt idx="326">
                  <c:v>1.32161</c:v>
                </c:pt>
                <c:pt idx="327">
                  <c:v>1.3227</c:v>
                </c:pt>
                <c:pt idx="328">
                  <c:v>1.323829999999998</c:v>
                </c:pt>
                <c:pt idx="329">
                  <c:v>1.32498</c:v>
                </c:pt>
                <c:pt idx="330">
                  <c:v>1.32616</c:v>
                </c:pt>
                <c:pt idx="331">
                  <c:v>1.327369999999998</c:v>
                </c:pt>
                <c:pt idx="332">
                  <c:v>1.3286</c:v>
                </c:pt>
                <c:pt idx="333">
                  <c:v>1.32986</c:v>
                </c:pt>
                <c:pt idx="334">
                  <c:v>1.33115</c:v>
                </c:pt>
                <c:pt idx="335">
                  <c:v>1.33246</c:v>
                </c:pt>
                <c:pt idx="336">
                  <c:v>1.333799999999998</c:v>
                </c:pt>
                <c:pt idx="337">
                  <c:v>1.33516</c:v>
                </c:pt>
                <c:pt idx="338">
                  <c:v>1.33655</c:v>
                </c:pt>
                <c:pt idx="339">
                  <c:v>1.33796</c:v>
                </c:pt>
                <c:pt idx="340">
                  <c:v>1.339399999999998</c:v>
                </c:pt>
                <c:pt idx="341">
                  <c:v>1.34086</c:v>
                </c:pt>
                <c:pt idx="342">
                  <c:v>1.34234</c:v>
                </c:pt>
                <c:pt idx="343">
                  <c:v>1.343839999999998</c:v>
                </c:pt>
                <c:pt idx="344">
                  <c:v>1.34537</c:v>
                </c:pt>
                <c:pt idx="345">
                  <c:v>1.34692</c:v>
                </c:pt>
                <c:pt idx="346">
                  <c:v>1.34849</c:v>
                </c:pt>
                <c:pt idx="347">
                  <c:v>1.35008</c:v>
                </c:pt>
                <c:pt idx="348">
                  <c:v>1.35169</c:v>
                </c:pt>
                <c:pt idx="349">
                  <c:v>1.35332</c:v>
                </c:pt>
                <c:pt idx="350">
                  <c:v>1.35497</c:v>
                </c:pt>
                <c:pt idx="351">
                  <c:v>1.35664</c:v>
                </c:pt>
                <c:pt idx="352">
                  <c:v>1.35832</c:v>
                </c:pt>
                <c:pt idx="353">
                  <c:v>1.36003</c:v>
                </c:pt>
                <c:pt idx="354">
                  <c:v>1.36175</c:v>
                </c:pt>
                <c:pt idx="355">
                  <c:v>1.36349</c:v>
                </c:pt>
                <c:pt idx="356">
                  <c:v>1.36524</c:v>
                </c:pt>
                <c:pt idx="357">
                  <c:v>1.36702</c:v>
                </c:pt>
                <c:pt idx="358">
                  <c:v>1.36881</c:v>
                </c:pt>
                <c:pt idx="359">
                  <c:v>1.37061</c:v>
                </c:pt>
                <c:pt idx="360">
                  <c:v>1.37243</c:v>
                </c:pt>
                <c:pt idx="361">
                  <c:v>1.37426</c:v>
                </c:pt>
                <c:pt idx="362">
                  <c:v>1.3761</c:v>
                </c:pt>
                <c:pt idx="363">
                  <c:v>1.37796</c:v>
                </c:pt>
                <c:pt idx="364">
                  <c:v>1.37984</c:v>
                </c:pt>
                <c:pt idx="365">
                  <c:v>1.38172</c:v>
                </c:pt>
                <c:pt idx="366">
                  <c:v>1.38362</c:v>
                </c:pt>
                <c:pt idx="367">
                  <c:v>1.385529999999998</c:v>
                </c:pt>
                <c:pt idx="368">
                  <c:v>1.38744</c:v>
                </c:pt>
                <c:pt idx="369">
                  <c:v>1.38937</c:v>
                </c:pt>
                <c:pt idx="370">
                  <c:v>1.39131</c:v>
                </c:pt>
                <c:pt idx="371">
                  <c:v>1.39326</c:v>
                </c:pt>
                <c:pt idx="372">
                  <c:v>1.39522</c:v>
                </c:pt>
                <c:pt idx="373">
                  <c:v>1.39719</c:v>
                </c:pt>
                <c:pt idx="374">
                  <c:v>1.39916</c:v>
                </c:pt>
                <c:pt idx="375">
                  <c:v>1.401139999999998</c:v>
                </c:pt>
                <c:pt idx="376">
                  <c:v>1.403129999999998</c:v>
                </c:pt>
                <c:pt idx="377">
                  <c:v>1.405129999999998</c:v>
                </c:pt>
                <c:pt idx="378">
                  <c:v>1.407129999999998</c:v>
                </c:pt>
                <c:pt idx="379">
                  <c:v>1.409129999999998</c:v>
                </c:pt>
                <c:pt idx="380">
                  <c:v>1.411149999999998</c:v>
                </c:pt>
                <c:pt idx="381">
                  <c:v>1.413159999999998</c:v>
                </c:pt>
                <c:pt idx="382">
                  <c:v>1.415179999999999</c:v>
                </c:pt>
                <c:pt idx="383">
                  <c:v>1.417209999999998</c:v>
                </c:pt>
                <c:pt idx="384">
                  <c:v>1.419229999999998</c:v>
                </c:pt>
                <c:pt idx="385">
                  <c:v>1.421259999999998</c:v>
                </c:pt>
                <c:pt idx="386">
                  <c:v>1.423299999999998</c:v>
                </c:pt>
                <c:pt idx="387">
                  <c:v>1.425329999999998</c:v>
                </c:pt>
                <c:pt idx="388">
                  <c:v>1.427359999999998</c:v>
                </c:pt>
                <c:pt idx="389">
                  <c:v>1.429399999999998</c:v>
                </c:pt>
                <c:pt idx="390">
                  <c:v>1.431439999999998</c:v>
                </c:pt>
                <c:pt idx="391">
                  <c:v>1.433469999999998</c:v>
                </c:pt>
                <c:pt idx="392">
                  <c:v>1.435499999999998</c:v>
                </c:pt>
                <c:pt idx="393">
                  <c:v>1.437539999999998</c:v>
                </c:pt>
                <c:pt idx="394">
                  <c:v>1.439569999999998</c:v>
                </c:pt>
                <c:pt idx="395">
                  <c:v>1.441599999999998</c:v>
                </c:pt>
                <c:pt idx="396">
                  <c:v>1.443619999999998</c:v>
                </c:pt>
                <c:pt idx="397">
                  <c:v>1.445639999999998</c:v>
                </c:pt>
                <c:pt idx="398">
                  <c:v>1.447659999999998</c:v>
                </c:pt>
                <c:pt idx="399">
                  <c:v>1.449679999999998</c:v>
                </c:pt>
                <c:pt idx="400">
                  <c:v>1.451689999999998</c:v>
                </c:pt>
                <c:pt idx="401">
                  <c:v>1.453689999999998</c:v>
                </c:pt>
                <c:pt idx="402">
                  <c:v>1.455689999999998</c:v>
                </c:pt>
                <c:pt idx="403">
                  <c:v>1.457679999999998</c:v>
                </c:pt>
                <c:pt idx="404">
                  <c:v>1.459669999999998</c:v>
                </c:pt>
                <c:pt idx="405">
                  <c:v>1.461649999999998</c:v>
                </c:pt>
                <c:pt idx="406">
                  <c:v>1.463619999999998</c:v>
                </c:pt>
                <c:pt idx="407">
                  <c:v>1.465579999999999</c:v>
                </c:pt>
                <c:pt idx="408">
                  <c:v>1.467539999999998</c:v>
                </c:pt>
                <c:pt idx="409">
                  <c:v>1.469479999999998</c:v>
                </c:pt>
                <c:pt idx="410">
                  <c:v>1.471419999999998</c:v>
                </c:pt>
                <c:pt idx="411">
                  <c:v>1.473349999999998</c:v>
                </c:pt>
                <c:pt idx="412">
                  <c:v>1.47526</c:v>
                </c:pt>
                <c:pt idx="413">
                  <c:v>1.477169999999999</c:v>
                </c:pt>
                <c:pt idx="414">
                  <c:v>1.47906</c:v>
                </c:pt>
                <c:pt idx="415">
                  <c:v>1.480939999999998</c:v>
                </c:pt>
                <c:pt idx="416">
                  <c:v>1.48281</c:v>
                </c:pt>
                <c:pt idx="417">
                  <c:v>1.484669999999998</c:v>
                </c:pt>
                <c:pt idx="418">
                  <c:v>1.48651</c:v>
                </c:pt>
                <c:pt idx="419">
                  <c:v>1.48834</c:v>
                </c:pt>
                <c:pt idx="420">
                  <c:v>1.49016</c:v>
                </c:pt>
                <c:pt idx="421">
                  <c:v>1.491959999999998</c:v>
                </c:pt>
                <c:pt idx="422">
                  <c:v>1.493749999999998</c:v>
                </c:pt>
                <c:pt idx="423">
                  <c:v>1.495519999999998</c:v>
                </c:pt>
                <c:pt idx="424">
                  <c:v>1.497269999999998</c:v>
                </c:pt>
                <c:pt idx="425">
                  <c:v>1.49901</c:v>
                </c:pt>
                <c:pt idx="426">
                  <c:v>1.50074</c:v>
                </c:pt>
                <c:pt idx="427">
                  <c:v>1.50244</c:v>
                </c:pt>
                <c:pt idx="428">
                  <c:v>1.50413</c:v>
                </c:pt>
                <c:pt idx="429">
                  <c:v>1.505799999999998</c:v>
                </c:pt>
                <c:pt idx="430">
                  <c:v>1.50746</c:v>
                </c:pt>
                <c:pt idx="431">
                  <c:v>1.50909</c:v>
                </c:pt>
                <c:pt idx="432">
                  <c:v>1.510699999999998</c:v>
                </c:pt>
                <c:pt idx="433">
                  <c:v>1.5123</c:v>
                </c:pt>
                <c:pt idx="434">
                  <c:v>1.513879999999998</c:v>
                </c:pt>
                <c:pt idx="435">
                  <c:v>1.515429999999998</c:v>
                </c:pt>
                <c:pt idx="436">
                  <c:v>1.516969999999998</c:v>
                </c:pt>
                <c:pt idx="437">
                  <c:v>1.51848</c:v>
                </c:pt>
                <c:pt idx="438">
                  <c:v>1.519969999999998</c:v>
                </c:pt>
                <c:pt idx="439">
                  <c:v>1.52145</c:v>
                </c:pt>
                <c:pt idx="440">
                  <c:v>1.52289</c:v>
                </c:pt>
                <c:pt idx="441">
                  <c:v>1.52432</c:v>
                </c:pt>
                <c:pt idx="442">
                  <c:v>1.525729999999998</c:v>
                </c:pt>
                <c:pt idx="443">
                  <c:v>1.52711</c:v>
                </c:pt>
                <c:pt idx="444">
                  <c:v>1.52846</c:v>
                </c:pt>
                <c:pt idx="445">
                  <c:v>1.529799999999998</c:v>
                </c:pt>
                <c:pt idx="446">
                  <c:v>1.53111</c:v>
                </c:pt>
                <c:pt idx="447">
                  <c:v>1.53239</c:v>
                </c:pt>
                <c:pt idx="448">
                  <c:v>1.53365</c:v>
                </c:pt>
                <c:pt idx="449">
                  <c:v>1.53489</c:v>
                </c:pt>
                <c:pt idx="450">
                  <c:v>1.5361</c:v>
                </c:pt>
                <c:pt idx="451">
                  <c:v>1.53728</c:v>
                </c:pt>
                <c:pt idx="452">
                  <c:v>1.53844</c:v>
                </c:pt>
                <c:pt idx="453">
                  <c:v>1.539569999999999</c:v>
                </c:pt>
                <c:pt idx="454">
                  <c:v>1.54068</c:v>
                </c:pt>
                <c:pt idx="455">
                  <c:v>1.54175</c:v>
                </c:pt>
                <c:pt idx="456">
                  <c:v>1.54281</c:v>
                </c:pt>
                <c:pt idx="457">
                  <c:v>1.543829999999998</c:v>
                </c:pt>
                <c:pt idx="458">
                  <c:v>1.54482</c:v>
                </c:pt>
                <c:pt idx="459">
                  <c:v>1.54579</c:v>
                </c:pt>
                <c:pt idx="460">
                  <c:v>1.546729999999998</c:v>
                </c:pt>
                <c:pt idx="461">
                  <c:v>1.547639999999998</c:v>
                </c:pt>
                <c:pt idx="462">
                  <c:v>1.54853</c:v>
                </c:pt>
                <c:pt idx="463">
                  <c:v>1.54938</c:v>
                </c:pt>
                <c:pt idx="464">
                  <c:v>1.5502</c:v>
                </c:pt>
                <c:pt idx="465">
                  <c:v>1.550999999999998</c:v>
                </c:pt>
                <c:pt idx="466">
                  <c:v>1.55176</c:v>
                </c:pt>
                <c:pt idx="467">
                  <c:v>1.5525</c:v>
                </c:pt>
                <c:pt idx="468">
                  <c:v>1.553199999999998</c:v>
                </c:pt>
                <c:pt idx="469">
                  <c:v>1.553879999999998</c:v>
                </c:pt>
                <c:pt idx="470">
                  <c:v>1.55452</c:v>
                </c:pt>
                <c:pt idx="471">
                  <c:v>1.55514</c:v>
                </c:pt>
                <c:pt idx="472">
                  <c:v>1.55572</c:v>
                </c:pt>
                <c:pt idx="473">
                  <c:v>1.55627</c:v>
                </c:pt>
                <c:pt idx="474">
                  <c:v>1.55679</c:v>
                </c:pt>
                <c:pt idx="475">
                  <c:v>1.55728</c:v>
                </c:pt>
                <c:pt idx="476">
                  <c:v>1.557739999999998</c:v>
                </c:pt>
                <c:pt idx="477">
                  <c:v>1.55817</c:v>
                </c:pt>
                <c:pt idx="478">
                  <c:v>1.55856</c:v>
                </c:pt>
                <c:pt idx="479">
                  <c:v>1.558929999999998</c:v>
                </c:pt>
                <c:pt idx="480">
                  <c:v>1.55926</c:v>
                </c:pt>
                <c:pt idx="481">
                  <c:v>1.55956</c:v>
                </c:pt>
                <c:pt idx="482">
                  <c:v>1.55982</c:v>
                </c:pt>
                <c:pt idx="483">
                  <c:v>1.56006</c:v>
                </c:pt>
                <c:pt idx="484">
                  <c:v>1.56026</c:v>
                </c:pt>
                <c:pt idx="485">
                  <c:v>1.56043</c:v>
                </c:pt>
                <c:pt idx="486">
                  <c:v>1.56057</c:v>
                </c:pt>
                <c:pt idx="487">
                  <c:v>1.56067</c:v>
                </c:pt>
                <c:pt idx="488">
                  <c:v>1.56075</c:v>
                </c:pt>
                <c:pt idx="489">
                  <c:v>1.56079</c:v>
                </c:pt>
                <c:pt idx="490">
                  <c:v>1.56079</c:v>
                </c:pt>
                <c:pt idx="491">
                  <c:v>1.56077</c:v>
                </c:pt>
                <c:pt idx="492">
                  <c:v>1.56071</c:v>
                </c:pt>
                <c:pt idx="493">
                  <c:v>1.56062</c:v>
                </c:pt>
                <c:pt idx="494">
                  <c:v>1.5605</c:v>
                </c:pt>
                <c:pt idx="495">
                  <c:v>1.56034</c:v>
                </c:pt>
                <c:pt idx="496">
                  <c:v>1.56015</c:v>
                </c:pt>
                <c:pt idx="497">
                  <c:v>1.559929999999998</c:v>
                </c:pt>
                <c:pt idx="498">
                  <c:v>1.559669999999998</c:v>
                </c:pt>
                <c:pt idx="499">
                  <c:v>1.55939</c:v>
                </c:pt>
                <c:pt idx="500">
                  <c:v>1.55907</c:v>
                </c:pt>
                <c:pt idx="501">
                  <c:v>1.55872</c:v>
                </c:pt>
                <c:pt idx="502">
                  <c:v>1.55833</c:v>
                </c:pt>
                <c:pt idx="503">
                  <c:v>1.557919999999998</c:v>
                </c:pt>
                <c:pt idx="504">
                  <c:v>1.557469999999998</c:v>
                </c:pt>
                <c:pt idx="505">
                  <c:v>1.55699</c:v>
                </c:pt>
                <c:pt idx="506">
                  <c:v>1.55648</c:v>
                </c:pt>
                <c:pt idx="507">
                  <c:v>1.555929999999998</c:v>
                </c:pt>
                <c:pt idx="508">
                  <c:v>1.55536</c:v>
                </c:pt>
                <c:pt idx="509">
                  <c:v>1.55475</c:v>
                </c:pt>
                <c:pt idx="510">
                  <c:v>1.55411</c:v>
                </c:pt>
                <c:pt idx="511">
                  <c:v>1.553439999999998</c:v>
                </c:pt>
                <c:pt idx="512">
                  <c:v>1.55274</c:v>
                </c:pt>
                <c:pt idx="513">
                  <c:v>1.55201</c:v>
                </c:pt>
                <c:pt idx="514">
                  <c:v>1.55124</c:v>
                </c:pt>
                <c:pt idx="515">
                  <c:v>1.55045</c:v>
                </c:pt>
                <c:pt idx="516">
                  <c:v>1.549629999999998</c:v>
                </c:pt>
                <c:pt idx="517">
                  <c:v>1.54878</c:v>
                </c:pt>
                <c:pt idx="518">
                  <c:v>1.54789</c:v>
                </c:pt>
                <c:pt idx="519">
                  <c:v>1.54698</c:v>
                </c:pt>
                <c:pt idx="520">
                  <c:v>1.54604</c:v>
                </c:pt>
                <c:pt idx="521">
                  <c:v>1.545069999999998</c:v>
                </c:pt>
                <c:pt idx="522">
                  <c:v>1.54407</c:v>
                </c:pt>
                <c:pt idx="523">
                  <c:v>1.54304</c:v>
                </c:pt>
                <c:pt idx="524">
                  <c:v>1.541989999999998</c:v>
                </c:pt>
                <c:pt idx="525">
                  <c:v>1.540899999999998</c:v>
                </c:pt>
                <c:pt idx="526">
                  <c:v>1.53979</c:v>
                </c:pt>
                <c:pt idx="527">
                  <c:v>1.53865</c:v>
                </c:pt>
                <c:pt idx="528">
                  <c:v>1.53749</c:v>
                </c:pt>
                <c:pt idx="529">
                  <c:v>1.5363</c:v>
                </c:pt>
                <c:pt idx="530">
                  <c:v>1.53508</c:v>
                </c:pt>
                <c:pt idx="531">
                  <c:v>1.533839999999999</c:v>
                </c:pt>
                <c:pt idx="532">
                  <c:v>1.53257</c:v>
                </c:pt>
                <c:pt idx="533">
                  <c:v>1.53128</c:v>
                </c:pt>
                <c:pt idx="534">
                  <c:v>1.52996</c:v>
                </c:pt>
                <c:pt idx="535">
                  <c:v>1.52862</c:v>
                </c:pt>
                <c:pt idx="536">
                  <c:v>1.52725</c:v>
                </c:pt>
                <c:pt idx="537">
                  <c:v>1.525869999999998</c:v>
                </c:pt>
                <c:pt idx="538">
                  <c:v>1.52446</c:v>
                </c:pt>
                <c:pt idx="539">
                  <c:v>1.52302</c:v>
                </c:pt>
                <c:pt idx="540">
                  <c:v>1.521569999999999</c:v>
                </c:pt>
                <c:pt idx="541">
                  <c:v>1.52009</c:v>
                </c:pt>
                <c:pt idx="542">
                  <c:v>1.518599999999998</c:v>
                </c:pt>
                <c:pt idx="543">
                  <c:v>1.51708</c:v>
                </c:pt>
                <c:pt idx="544">
                  <c:v>1.51555</c:v>
                </c:pt>
                <c:pt idx="545">
                  <c:v>1.514</c:v>
                </c:pt>
                <c:pt idx="546">
                  <c:v>1.51242</c:v>
                </c:pt>
                <c:pt idx="547">
                  <c:v>1.510829999999998</c:v>
                </c:pt>
                <c:pt idx="548">
                  <c:v>1.509229999999998</c:v>
                </c:pt>
                <c:pt idx="549">
                  <c:v>1.507599999999998</c:v>
                </c:pt>
                <c:pt idx="550">
                  <c:v>1.505969999999998</c:v>
                </c:pt>
                <c:pt idx="551">
                  <c:v>1.50431</c:v>
                </c:pt>
                <c:pt idx="552">
                  <c:v>1.50264</c:v>
                </c:pt>
                <c:pt idx="553">
                  <c:v>1.50096</c:v>
                </c:pt>
                <c:pt idx="554">
                  <c:v>1.49926</c:v>
                </c:pt>
                <c:pt idx="555">
                  <c:v>1.49756</c:v>
                </c:pt>
                <c:pt idx="556">
                  <c:v>1.495839999999998</c:v>
                </c:pt>
                <c:pt idx="557">
                  <c:v>1.49411</c:v>
                </c:pt>
                <c:pt idx="558">
                  <c:v>1.49236</c:v>
                </c:pt>
                <c:pt idx="559">
                  <c:v>1.49061</c:v>
                </c:pt>
                <c:pt idx="560">
                  <c:v>1.48885</c:v>
                </c:pt>
                <c:pt idx="561">
                  <c:v>1.48709</c:v>
                </c:pt>
                <c:pt idx="562">
                  <c:v>1.485309999999998</c:v>
                </c:pt>
                <c:pt idx="563">
                  <c:v>1.483529999999998</c:v>
                </c:pt>
                <c:pt idx="564">
                  <c:v>1.481739999999998</c:v>
                </c:pt>
                <c:pt idx="565">
                  <c:v>1.479949999999999</c:v>
                </c:pt>
                <c:pt idx="566">
                  <c:v>1.47816</c:v>
                </c:pt>
                <c:pt idx="567">
                  <c:v>1.47636</c:v>
                </c:pt>
                <c:pt idx="568">
                  <c:v>1.47456</c:v>
                </c:pt>
                <c:pt idx="569">
                  <c:v>1.47276</c:v>
                </c:pt>
                <c:pt idx="570">
                  <c:v>1.47096</c:v>
                </c:pt>
                <c:pt idx="571">
                  <c:v>1.46915</c:v>
                </c:pt>
                <c:pt idx="572">
                  <c:v>1.46736</c:v>
                </c:pt>
                <c:pt idx="573">
                  <c:v>1.46556</c:v>
                </c:pt>
                <c:pt idx="574">
                  <c:v>1.463759999999998</c:v>
                </c:pt>
                <c:pt idx="575">
                  <c:v>1.461979999999998</c:v>
                </c:pt>
                <c:pt idx="576">
                  <c:v>1.46019</c:v>
                </c:pt>
                <c:pt idx="577">
                  <c:v>1.45842</c:v>
                </c:pt>
                <c:pt idx="578">
                  <c:v>1.45665</c:v>
                </c:pt>
                <c:pt idx="579">
                  <c:v>1.45489</c:v>
                </c:pt>
                <c:pt idx="580">
                  <c:v>1.453139999999999</c:v>
                </c:pt>
                <c:pt idx="581">
                  <c:v>1.451399999999998</c:v>
                </c:pt>
                <c:pt idx="582">
                  <c:v>1.449669999999998</c:v>
                </c:pt>
                <c:pt idx="583">
                  <c:v>1.447949999999998</c:v>
                </c:pt>
                <c:pt idx="584">
                  <c:v>1.44625</c:v>
                </c:pt>
                <c:pt idx="585">
                  <c:v>1.444569999999998</c:v>
                </c:pt>
                <c:pt idx="586">
                  <c:v>1.442899999999998</c:v>
                </c:pt>
                <c:pt idx="587">
                  <c:v>1.441249999999998</c:v>
                </c:pt>
                <c:pt idx="588">
                  <c:v>1.439619999999998</c:v>
                </c:pt>
                <c:pt idx="589">
                  <c:v>1.437999999999997</c:v>
                </c:pt>
                <c:pt idx="590">
                  <c:v>1.43641</c:v>
                </c:pt>
                <c:pt idx="591">
                  <c:v>1.43485</c:v>
                </c:pt>
                <c:pt idx="592">
                  <c:v>1.433299999999998</c:v>
                </c:pt>
                <c:pt idx="593">
                  <c:v>1.431779999999998</c:v>
                </c:pt>
                <c:pt idx="594">
                  <c:v>1.43029</c:v>
                </c:pt>
                <c:pt idx="595">
                  <c:v>1.428829999999998</c:v>
                </c:pt>
                <c:pt idx="596">
                  <c:v>1.427389999999998</c:v>
                </c:pt>
                <c:pt idx="597">
                  <c:v>1.425989999999998</c:v>
                </c:pt>
                <c:pt idx="598">
                  <c:v>1.424609999999998</c:v>
                </c:pt>
                <c:pt idx="599">
                  <c:v>1.423269999999998</c:v>
                </c:pt>
                <c:pt idx="600">
                  <c:v>1.421969999999997</c:v>
                </c:pt>
                <c:pt idx="601">
                  <c:v>1.420699999999998</c:v>
                </c:pt>
                <c:pt idx="602">
                  <c:v>1.419469999999998</c:v>
                </c:pt>
                <c:pt idx="603">
                  <c:v>1.41828</c:v>
                </c:pt>
                <c:pt idx="604">
                  <c:v>1.417119999999998</c:v>
                </c:pt>
                <c:pt idx="605">
                  <c:v>1.41601</c:v>
                </c:pt>
                <c:pt idx="606">
                  <c:v>1.414949999999998</c:v>
                </c:pt>
                <c:pt idx="607">
                  <c:v>1.413929999999997</c:v>
                </c:pt>
                <c:pt idx="608">
                  <c:v>1.412949999999998</c:v>
                </c:pt>
                <c:pt idx="609">
                  <c:v>1.41202</c:v>
                </c:pt>
                <c:pt idx="610">
                  <c:v>1.411149999999998</c:v>
                </c:pt>
                <c:pt idx="611">
                  <c:v>1.41032</c:v>
                </c:pt>
                <c:pt idx="612">
                  <c:v>1.409549999999998</c:v>
                </c:pt>
                <c:pt idx="613">
                  <c:v>1.408829999999998</c:v>
                </c:pt>
                <c:pt idx="614">
                  <c:v>1.408169999999998</c:v>
                </c:pt>
                <c:pt idx="615">
                  <c:v>1.407559999999998</c:v>
                </c:pt>
                <c:pt idx="616">
                  <c:v>1.407019999999998</c:v>
                </c:pt>
                <c:pt idx="617">
                  <c:v>1.406539999999998</c:v>
                </c:pt>
                <c:pt idx="618">
                  <c:v>1.40612</c:v>
                </c:pt>
                <c:pt idx="619">
                  <c:v>1.405759999999998</c:v>
                </c:pt>
                <c:pt idx="620">
                  <c:v>1.405469999999998</c:v>
                </c:pt>
                <c:pt idx="621">
                  <c:v>1.405249999999999</c:v>
                </c:pt>
                <c:pt idx="622">
                  <c:v>1.405099999999998</c:v>
                </c:pt>
                <c:pt idx="623">
                  <c:v>1.405029999999998</c:v>
                </c:pt>
                <c:pt idx="624">
                  <c:v>1.405019999999998</c:v>
                </c:pt>
                <c:pt idx="625">
                  <c:v>1.405089999999998</c:v>
                </c:pt>
                <c:pt idx="626">
                  <c:v>1.405239999999998</c:v>
                </c:pt>
                <c:pt idx="627">
                  <c:v>1.405469999999998</c:v>
                </c:pt>
                <c:pt idx="628">
                  <c:v>1.405779999999998</c:v>
                </c:pt>
                <c:pt idx="629">
                  <c:v>1.40618</c:v>
                </c:pt>
                <c:pt idx="630">
                  <c:v>1.40666</c:v>
                </c:pt>
                <c:pt idx="631">
                  <c:v>1.407219999999998</c:v>
                </c:pt>
                <c:pt idx="632">
                  <c:v>1.407879999999998</c:v>
                </c:pt>
                <c:pt idx="633">
                  <c:v>1.408629999999998</c:v>
                </c:pt>
                <c:pt idx="634">
                  <c:v>1.409469999999998</c:v>
                </c:pt>
                <c:pt idx="635">
                  <c:v>1.410409999999998</c:v>
                </c:pt>
                <c:pt idx="636">
                  <c:v>1.411439999999998</c:v>
                </c:pt>
                <c:pt idx="637">
                  <c:v>1.412579999999998</c:v>
                </c:pt>
                <c:pt idx="638">
                  <c:v>1.413809999999998</c:v>
                </c:pt>
                <c:pt idx="639">
                  <c:v>1.415149999999998</c:v>
                </c:pt>
                <c:pt idx="640">
                  <c:v>1.416599999999998</c:v>
                </c:pt>
                <c:pt idx="641">
                  <c:v>1.41815</c:v>
                </c:pt>
                <c:pt idx="642">
                  <c:v>1.419819999999998</c:v>
                </c:pt>
                <c:pt idx="643">
                  <c:v>1.421599999999998</c:v>
                </c:pt>
                <c:pt idx="644">
                  <c:v>1.423489999999998</c:v>
                </c:pt>
                <c:pt idx="645">
                  <c:v>1.425499999999998</c:v>
                </c:pt>
                <c:pt idx="646">
                  <c:v>1.427639999999998</c:v>
                </c:pt>
                <c:pt idx="647">
                  <c:v>1.429889999999998</c:v>
                </c:pt>
                <c:pt idx="648">
                  <c:v>1.432269999999998</c:v>
                </c:pt>
                <c:pt idx="649">
                  <c:v>1.434769999999999</c:v>
                </c:pt>
                <c:pt idx="650">
                  <c:v>1.437399999999998</c:v>
                </c:pt>
                <c:pt idx="651">
                  <c:v>1.44017</c:v>
                </c:pt>
                <c:pt idx="652">
                  <c:v>1.443069999999998</c:v>
                </c:pt>
                <c:pt idx="653">
                  <c:v>1.446099999999998</c:v>
                </c:pt>
                <c:pt idx="654">
                  <c:v>1.449279999999998</c:v>
                </c:pt>
                <c:pt idx="655">
                  <c:v>1.452599999999998</c:v>
                </c:pt>
                <c:pt idx="656">
                  <c:v>1.45606</c:v>
                </c:pt>
                <c:pt idx="657">
                  <c:v>1.459659999999998</c:v>
                </c:pt>
                <c:pt idx="658">
                  <c:v>1.463419999999998</c:v>
                </c:pt>
                <c:pt idx="659">
                  <c:v>1.467319999999998</c:v>
                </c:pt>
                <c:pt idx="660">
                  <c:v>1.47139</c:v>
                </c:pt>
                <c:pt idx="661">
                  <c:v>1.475599999999998</c:v>
                </c:pt>
                <c:pt idx="662">
                  <c:v>1.479979999999998</c:v>
                </c:pt>
                <c:pt idx="663">
                  <c:v>1.48452</c:v>
                </c:pt>
                <c:pt idx="664">
                  <c:v>1.489229999999998</c:v>
                </c:pt>
                <c:pt idx="665">
                  <c:v>1.4941</c:v>
                </c:pt>
                <c:pt idx="666">
                  <c:v>1.499139999999998</c:v>
                </c:pt>
                <c:pt idx="667">
                  <c:v>1.50025</c:v>
                </c:pt>
                <c:pt idx="668">
                  <c:v>1.50508</c:v>
                </c:pt>
                <c:pt idx="669">
                  <c:v>1.51005</c:v>
                </c:pt>
                <c:pt idx="670">
                  <c:v>1.51515</c:v>
                </c:pt>
                <c:pt idx="671">
                  <c:v>1.52039</c:v>
                </c:pt>
                <c:pt idx="672">
                  <c:v>1.525739999999999</c:v>
                </c:pt>
                <c:pt idx="673">
                  <c:v>1.53122</c:v>
                </c:pt>
                <c:pt idx="674">
                  <c:v>1.53682</c:v>
                </c:pt>
                <c:pt idx="675">
                  <c:v>1.54254</c:v>
                </c:pt>
                <c:pt idx="676">
                  <c:v>1.54838</c:v>
                </c:pt>
                <c:pt idx="677">
                  <c:v>1.55432</c:v>
                </c:pt>
                <c:pt idx="678">
                  <c:v>1.56037</c:v>
                </c:pt>
                <c:pt idx="679">
                  <c:v>1.56653</c:v>
                </c:pt>
                <c:pt idx="680">
                  <c:v>1.5728</c:v>
                </c:pt>
                <c:pt idx="681">
                  <c:v>1.57916</c:v>
                </c:pt>
                <c:pt idx="682">
                  <c:v>1.585629999999999</c:v>
                </c:pt>
                <c:pt idx="683">
                  <c:v>1.59219</c:v>
                </c:pt>
                <c:pt idx="684">
                  <c:v>1.59884</c:v>
                </c:pt>
                <c:pt idx="685">
                  <c:v>1.60558</c:v>
                </c:pt>
                <c:pt idx="686">
                  <c:v>1.61241</c:v>
                </c:pt>
                <c:pt idx="687">
                  <c:v>1.619329999999998</c:v>
                </c:pt>
                <c:pt idx="688">
                  <c:v>1.62632</c:v>
                </c:pt>
                <c:pt idx="689">
                  <c:v>1.6334</c:v>
                </c:pt>
                <c:pt idx="690">
                  <c:v>1.64056</c:v>
                </c:pt>
                <c:pt idx="691">
                  <c:v>1.64779</c:v>
                </c:pt>
                <c:pt idx="692">
                  <c:v>1.6551</c:v>
                </c:pt>
                <c:pt idx="693">
                  <c:v>1.66247</c:v>
                </c:pt>
                <c:pt idx="694">
                  <c:v>1.66992</c:v>
                </c:pt>
                <c:pt idx="695">
                  <c:v>1.67743</c:v>
                </c:pt>
                <c:pt idx="696">
                  <c:v>1.685</c:v>
                </c:pt>
                <c:pt idx="697">
                  <c:v>1.69264</c:v>
                </c:pt>
                <c:pt idx="698">
                  <c:v>1.700329999999998</c:v>
                </c:pt>
                <c:pt idx="699">
                  <c:v>1.70808</c:v>
                </c:pt>
                <c:pt idx="700">
                  <c:v>1.715889999999999</c:v>
                </c:pt>
                <c:pt idx="701">
                  <c:v>1.723749999999998</c:v>
                </c:pt>
                <c:pt idx="702">
                  <c:v>1.731649999999999</c:v>
                </c:pt>
                <c:pt idx="703">
                  <c:v>1.739609999999999</c:v>
                </c:pt>
                <c:pt idx="704">
                  <c:v>1.747609999999999</c:v>
                </c:pt>
                <c:pt idx="705">
                  <c:v>1.75566</c:v>
                </c:pt>
                <c:pt idx="706">
                  <c:v>1.763739999999999</c:v>
                </c:pt>
                <c:pt idx="707">
                  <c:v>1.771869999999998</c:v>
                </c:pt>
                <c:pt idx="708">
                  <c:v>1.78003</c:v>
                </c:pt>
                <c:pt idx="709">
                  <c:v>1.78823</c:v>
                </c:pt>
                <c:pt idx="710">
                  <c:v>1.79646</c:v>
                </c:pt>
                <c:pt idx="711">
                  <c:v>1.804729999999998</c:v>
                </c:pt>
                <c:pt idx="712">
                  <c:v>1.81302</c:v>
                </c:pt>
                <c:pt idx="713">
                  <c:v>1.82134</c:v>
                </c:pt>
                <c:pt idx="714">
                  <c:v>1.82969</c:v>
                </c:pt>
                <c:pt idx="715">
                  <c:v>1.83806</c:v>
                </c:pt>
                <c:pt idx="716">
                  <c:v>1.84645</c:v>
                </c:pt>
                <c:pt idx="717">
                  <c:v>1.85486</c:v>
                </c:pt>
                <c:pt idx="718">
                  <c:v>1.86329</c:v>
                </c:pt>
                <c:pt idx="719">
                  <c:v>1.87174</c:v>
                </c:pt>
                <c:pt idx="720">
                  <c:v>1.8802</c:v>
                </c:pt>
                <c:pt idx="721">
                  <c:v>1.88867</c:v>
                </c:pt>
                <c:pt idx="722">
                  <c:v>1.89715</c:v>
                </c:pt>
                <c:pt idx="723">
                  <c:v>1.90565</c:v>
                </c:pt>
                <c:pt idx="724">
                  <c:v>1.914150000000002</c:v>
                </c:pt>
                <c:pt idx="725">
                  <c:v>1.922650000000001</c:v>
                </c:pt>
                <c:pt idx="726">
                  <c:v>1.93116</c:v>
                </c:pt>
                <c:pt idx="727">
                  <c:v>1.93967</c:v>
                </c:pt>
                <c:pt idx="728">
                  <c:v>1.94819</c:v>
                </c:pt>
                <c:pt idx="729">
                  <c:v>1.9567</c:v>
                </c:pt>
                <c:pt idx="730">
                  <c:v>1.96521</c:v>
                </c:pt>
                <c:pt idx="731">
                  <c:v>1.97371</c:v>
                </c:pt>
                <c:pt idx="732">
                  <c:v>1.982210000000002</c:v>
                </c:pt>
                <c:pt idx="733">
                  <c:v>1.990710000000001</c:v>
                </c:pt>
                <c:pt idx="734">
                  <c:v>1.99919</c:v>
                </c:pt>
                <c:pt idx="735">
                  <c:v>2.00767</c:v>
                </c:pt>
                <c:pt idx="736">
                  <c:v>2.01613</c:v>
                </c:pt>
                <c:pt idx="737">
                  <c:v>2.02458</c:v>
                </c:pt>
                <c:pt idx="738">
                  <c:v>2.03301</c:v>
                </c:pt>
                <c:pt idx="739">
                  <c:v>2.04143</c:v>
                </c:pt>
                <c:pt idx="740">
                  <c:v>2.04983</c:v>
                </c:pt>
                <c:pt idx="741">
                  <c:v>2.058219999999998</c:v>
                </c:pt>
                <c:pt idx="742">
                  <c:v>2.06658</c:v>
                </c:pt>
                <c:pt idx="743">
                  <c:v>2.07492</c:v>
                </c:pt>
                <c:pt idx="744">
                  <c:v>2.08324</c:v>
                </c:pt>
                <c:pt idx="745">
                  <c:v>2.09154</c:v>
                </c:pt>
                <c:pt idx="746">
                  <c:v>2.0998</c:v>
                </c:pt>
                <c:pt idx="747">
                  <c:v>2.10805</c:v>
                </c:pt>
                <c:pt idx="748">
                  <c:v>2.116259999999996</c:v>
                </c:pt>
                <c:pt idx="749">
                  <c:v>2.124449999999998</c:v>
                </c:pt>
                <c:pt idx="750">
                  <c:v>2.132599999999999</c:v>
                </c:pt>
                <c:pt idx="751">
                  <c:v>2.140730000000003</c:v>
                </c:pt>
                <c:pt idx="752">
                  <c:v>2.14882</c:v>
                </c:pt>
                <c:pt idx="753">
                  <c:v>2.156879999999997</c:v>
                </c:pt>
                <c:pt idx="754">
                  <c:v>2.1649</c:v>
                </c:pt>
                <c:pt idx="755">
                  <c:v>2.172889999999997</c:v>
                </c:pt>
                <c:pt idx="756">
                  <c:v>2.18084</c:v>
                </c:pt>
                <c:pt idx="757">
                  <c:v>2.18875</c:v>
                </c:pt>
                <c:pt idx="758">
                  <c:v>2.196619999999997</c:v>
                </c:pt>
                <c:pt idx="759">
                  <c:v>2.20445</c:v>
                </c:pt>
                <c:pt idx="760">
                  <c:v>2.212239999999999</c:v>
                </c:pt>
                <c:pt idx="761">
                  <c:v>2.21999</c:v>
                </c:pt>
                <c:pt idx="762">
                  <c:v>2.22769</c:v>
                </c:pt>
                <c:pt idx="763">
                  <c:v>2.235349999999998</c:v>
                </c:pt>
                <c:pt idx="764">
                  <c:v>2.24297</c:v>
                </c:pt>
                <c:pt idx="765">
                  <c:v>2.25054</c:v>
                </c:pt>
                <c:pt idx="766">
                  <c:v>2.25806</c:v>
                </c:pt>
                <c:pt idx="767">
                  <c:v>2.265530000000003</c:v>
                </c:pt>
                <c:pt idx="768">
                  <c:v>2.272949999999997</c:v>
                </c:pt>
                <c:pt idx="769">
                  <c:v>2.280330000000004</c:v>
                </c:pt>
                <c:pt idx="770">
                  <c:v>2.28765</c:v>
                </c:pt>
                <c:pt idx="771">
                  <c:v>2.29492</c:v>
                </c:pt>
                <c:pt idx="772">
                  <c:v>2.302139999999999</c:v>
                </c:pt>
                <c:pt idx="773">
                  <c:v>2.30931</c:v>
                </c:pt>
                <c:pt idx="774">
                  <c:v>2.316419999999975</c:v>
                </c:pt>
                <c:pt idx="775">
                  <c:v>2.32348</c:v>
                </c:pt>
                <c:pt idx="776">
                  <c:v>2.330479999999997</c:v>
                </c:pt>
                <c:pt idx="777">
                  <c:v>2.337419999999997</c:v>
                </c:pt>
                <c:pt idx="778">
                  <c:v>2.34431</c:v>
                </c:pt>
                <c:pt idx="779">
                  <c:v>2.351139999999999</c:v>
                </c:pt>
                <c:pt idx="780">
                  <c:v>2.35791</c:v>
                </c:pt>
                <c:pt idx="781">
                  <c:v>2.36463</c:v>
                </c:pt>
                <c:pt idx="782">
                  <c:v>2.371279999999996</c:v>
                </c:pt>
                <c:pt idx="783">
                  <c:v>2.377869999999997</c:v>
                </c:pt>
                <c:pt idx="784">
                  <c:v>2.3844</c:v>
                </c:pt>
                <c:pt idx="785">
                  <c:v>2.390869999999996</c:v>
                </c:pt>
                <c:pt idx="786">
                  <c:v>2.397279999999997</c:v>
                </c:pt>
                <c:pt idx="787">
                  <c:v>2.40362</c:v>
                </c:pt>
                <c:pt idx="788">
                  <c:v>2.409899999999998</c:v>
                </c:pt>
                <c:pt idx="789">
                  <c:v>2.416119999999997</c:v>
                </c:pt>
                <c:pt idx="790">
                  <c:v>2.422269999999997</c:v>
                </c:pt>
                <c:pt idx="791">
                  <c:v>2.42835</c:v>
                </c:pt>
                <c:pt idx="792">
                  <c:v>2.434369999999998</c:v>
                </c:pt>
                <c:pt idx="793">
                  <c:v>2.44033</c:v>
                </c:pt>
                <c:pt idx="794">
                  <c:v>2.446219999999997</c:v>
                </c:pt>
                <c:pt idx="795">
                  <c:v>2.452039999999997</c:v>
                </c:pt>
                <c:pt idx="796">
                  <c:v>2.45779</c:v>
                </c:pt>
                <c:pt idx="797">
                  <c:v>2.46347</c:v>
                </c:pt>
                <c:pt idx="798">
                  <c:v>2.46909</c:v>
                </c:pt>
                <c:pt idx="799">
                  <c:v>2.474639999999998</c:v>
                </c:pt>
                <c:pt idx="800">
                  <c:v>2.48012</c:v>
                </c:pt>
                <c:pt idx="801">
                  <c:v>2.48552</c:v>
                </c:pt>
                <c:pt idx="802">
                  <c:v>2.490859999999996</c:v>
                </c:pt>
                <c:pt idx="803">
                  <c:v>2.49613</c:v>
                </c:pt>
                <c:pt idx="804">
                  <c:v>2.50133</c:v>
                </c:pt>
                <c:pt idx="805">
                  <c:v>2.506449999999997</c:v>
                </c:pt>
                <c:pt idx="806">
                  <c:v>2.511509999999998</c:v>
                </c:pt>
                <c:pt idx="807">
                  <c:v>2.516489999999997</c:v>
                </c:pt>
                <c:pt idx="808">
                  <c:v>2.5214</c:v>
                </c:pt>
                <c:pt idx="809">
                  <c:v>2.526239999999999</c:v>
                </c:pt>
                <c:pt idx="810">
                  <c:v>2.531</c:v>
                </c:pt>
                <c:pt idx="811">
                  <c:v>2.535699999999997</c:v>
                </c:pt>
                <c:pt idx="812">
                  <c:v>2.54031</c:v>
                </c:pt>
                <c:pt idx="813">
                  <c:v>2.544859999999998</c:v>
                </c:pt>
                <c:pt idx="814">
                  <c:v>2.54933</c:v>
                </c:pt>
                <c:pt idx="815">
                  <c:v>2.55373</c:v>
                </c:pt>
                <c:pt idx="816">
                  <c:v>2.558059999999997</c:v>
                </c:pt>
                <c:pt idx="817">
                  <c:v>2.56231</c:v>
                </c:pt>
                <c:pt idx="818">
                  <c:v>2.566489999999998</c:v>
                </c:pt>
                <c:pt idx="819">
                  <c:v>2.57059</c:v>
                </c:pt>
                <c:pt idx="820">
                  <c:v>2.574619999999998</c:v>
                </c:pt>
                <c:pt idx="821">
                  <c:v>2.57857</c:v>
                </c:pt>
                <c:pt idx="822">
                  <c:v>2.582449999999997</c:v>
                </c:pt>
                <c:pt idx="823">
                  <c:v>2.586249999999997</c:v>
                </c:pt>
                <c:pt idx="824">
                  <c:v>2.58998</c:v>
                </c:pt>
                <c:pt idx="825">
                  <c:v>2.59363</c:v>
                </c:pt>
                <c:pt idx="826">
                  <c:v>2.59721</c:v>
                </c:pt>
                <c:pt idx="827">
                  <c:v>2.60071</c:v>
                </c:pt>
                <c:pt idx="828">
                  <c:v>2.60414</c:v>
                </c:pt>
                <c:pt idx="829">
                  <c:v>2.60749</c:v>
                </c:pt>
                <c:pt idx="830">
                  <c:v>2.61077</c:v>
                </c:pt>
                <c:pt idx="831">
                  <c:v>2.61397</c:v>
                </c:pt>
                <c:pt idx="832">
                  <c:v>2.6171</c:v>
                </c:pt>
                <c:pt idx="833">
                  <c:v>2.62015</c:v>
                </c:pt>
                <c:pt idx="834">
                  <c:v>2.623120000000003</c:v>
                </c:pt>
                <c:pt idx="835">
                  <c:v>2.62602</c:v>
                </c:pt>
                <c:pt idx="836">
                  <c:v>2.628849999999998</c:v>
                </c:pt>
                <c:pt idx="837">
                  <c:v>2.6316</c:v>
                </c:pt>
                <c:pt idx="838">
                  <c:v>2.634269999999998</c:v>
                </c:pt>
                <c:pt idx="839">
                  <c:v>2.636869999999996</c:v>
                </c:pt>
                <c:pt idx="840">
                  <c:v>2.6394</c:v>
                </c:pt>
                <c:pt idx="841">
                  <c:v>2.641849999999997</c:v>
                </c:pt>
                <c:pt idx="842">
                  <c:v>2.64422</c:v>
                </c:pt>
                <c:pt idx="843">
                  <c:v>2.64653</c:v>
                </c:pt>
                <c:pt idx="844">
                  <c:v>2.64875</c:v>
                </c:pt>
                <c:pt idx="845">
                  <c:v>2.6509</c:v>
                </c:pt>
                <c:pt idx="846">
                  <c:v>2.652979999999998</c:v>
                </c:pt>
                <c:pt idx="847">
                  <c:v>2.65499</c:v>
                </c:pt>
                <c:pt idx="848">
                  <c:v>2.656919999999998</c:v>
                </c:pt>
                <c:pt idx="849">
                  <c:v>2.65877</c:v>
                </c:pt>
                <c:pt idx="850">
                  <c:v>2.66056</c:v>
                </c:pt>
                <c:pt idx="851">
                  <c:v>2.662269999999998</c:v>
                </c:pt>
                <c:pt idx="852">
                  <c:v>2.6639</c:v>
                </c:pt>
                <c:pt idx="853">
                  <c:v>2.66547</c:v>
                </c:pt>
                <c:pt idx="854">
                  <c:v>2.66696</c:v>
                </c:pt>
                <c:pt idx="855">
                  <c:v>2.668380000000003</c:v>
                </c:pt>
                <c:pt idx="856">
                  <c:v>2.66972</c:v>
                </c:pt>
                <c:pt idx="857">
                  <c:v>2.671</c:v>
                </c:pt>
                <c:pt idx="858">
                  <c:v>2.6722</c:v>
                </c:pt>
                <c:pt idx="859">
                  <c:v>2.67334</c:v>
                </c:pt>
                <c:pt idx="860">
                  <c:v>2.6744</c:v>
                </c:pt>
                <c:pt idx="861">
                  <c:v>2.67539</c:v>
                </c:pt>
                <c:pt idx="862">
                  <c:v>2.67631</c:v>
                </c:pt>
                <c:pt idx="863">
                  <c:v>2.67716</c:v>
                </c:pt>
                <c:pt idx="864">
                  <c:v>2.67794</c:v>
                </c:pt>
                <c:pt idx="865">
                  <c:v>2.678649999999997</c:v>
                </c:pt>
                <c:pt idx="866">
                  <c:v>2.679289999999998</c:v>
                </c:pt>
                <c:pt idx="867">
                  <c:v>2.679859999999996</c:v>
                </c:pt>
                <c:pt idx="868">
                  <c:v>2.68036</c:v>
                </c:pt>
                <c:pt idx="869">
                  <c:v>2.6808</c:v>
                </c:pt>
                <c:pt idx="870">
                  <c:v>2.68117</c:v>
                </c:pt>
                <c:pt idx="871">
                  <c:v>2.68147</c:v>
                </c:pt>
                <c:pt idx="872">
                  <c:v>2.6817</c:v>
                </c:pt>
                <c:pt idx="873">
                  <c:v>2.68187</c:v>
                </c:pt>
                <c:pt idx="874">
                  <c:v>2.68197</c:v>
                </c:pt>
                <c:pt idx="875">
                  <c:v>2.682</c:v>
                </c:pt>
                <c:pt idx="876">
                  <c:v>2.68197</c:v>
                </c:pt>
                <c:pt idx="877">
                  <c:v>2.68188</c:v>
                </c:pt>
                <c:pt idx="878">
                  <c:v>2.68172</c:v>
                </c:pt>
                <c:pt idx="879">
                  <c:v>2.68149</c:v>
                </c:pt>
                <c:pt idx="880">
                  <c:v>2.6812</c:v>
                </c:pt>
                <c:pt idx="881">
                  <c:v>2.68085</c:v>
                </c:pt>
                <c:pt idx="882">
                  <c:v>2.68044</c:v>
                </c:pt>
                <c:pt idx="883">
                  <c:v>2.679959999999998</c:v>
                </c:pt>
                <c:pt idx="884">
                  <c:v>2.67943</c:v>
                </c:pt>
                <c:pt idx="885">
                  <c:v>2.67883</c:v>
                </c:pt>
                <c:pt idx="886">
                  <c:v>2.67816</c:v>
                </c:pt>
                <c:pt idx="887">
                  <c:v>2.67744</c:v>
                </c:pt>
                <c:pt idx="888">
                  <c:v>2.676659999999996</c:v>
                </c:pt>
                <c:pt idx="889">
                  <c:v>2.675819999999997</c:v>
                </c:pt>
                <c:pt idx="890">
                  <c:v>2.67492</c:v>
                </c:pt>
                <c:pt idx="891">
                  <c:v>2.67397</c:v>
                </c:pt>
                <c:pt idx="892">
                  <c:v>2.672949999999997</c:v>
                </c:pt>
                <c:pt idx="893">
                  <c:v>2.671879999999997</c:v>
                </c:pt>
                <c:pt idx="894">
                  <c:v>2.67075</c:v>
                </c:pt>
                <c:pt idx="895">
                  <c:v>2.66956</c:v>
                </c:pt>
                <c:pt idx="896">
                  <c:v>2.668320000000003</c:v>
                </c:pt>
                <c:pt idx="897">
                  <c:v>2.66702</c:v>
                </c:pt>
                <c:pt idx="898">
                  <c:v>2.66567</c:v>
                </c:pt>
                <c:pt idx="899">
                  <c:v>2.66427</c:v>
                </c:pt>
                <c:pt idx="900">
                  <c:v>2.662809999999998</c:v>
                </c:pt>
                <c:pt idx="901">
                  <c:v>2.6613</c:v>
                </c:pt>
                <c:pt idx="902">
                  <c:v>2.65973</c:v>
                </c:pt>
                <c:pt idx="903">
                  <c:v>2.65812</c:v>
                </c:pt>
                <c:pt idx="904">
                  <c:v>2.656449999999976</c:v>
                </c:pt>
                <c:pt idx="905">
                  <c:v>2.65473</c:v>
                </c:pt>
                <c:pt idx="906">
                  <c:v>2.652959999999997</c:v>
                </c:pt>
                <c:pt idx="907">
                  <c:v>2.651149999999998</c:v>
                </c:pt>
                <c:pt idx="908">
                  <c:v>2.64928</c:v>
                </c:pt>
                <c:pt idx="909">
                  <c:v>2.647370000000003</c:v>
                </c:pt>
                <c:pt idx="910">
                  <c:v>2.6454</c:v>
                </c:pt>
                <c:pt idx="911">
                  <c:v>2.6434</c:v>
                </c:pt>
                <c:pt idx="912">
                  <c:v>2.64134</c:v>
                </c:pt>
                <c:pt idx="913">
                  <c:v>2.639239999999999</c:v>
                </c:pt>
                <c:pt idx="914">
                  <c:v>2.63709</c:v>
                </c:pt>
                <c:pt idx="915">
                  <c:v>2.6349</c:v>
                </c:pt>
                <c:pt idx="916">
                  <c:v>2.632669999999996</c:v>
                </c:pt>
                <c:pt idx="917">
                  <c:v>2.63039</c:v>
                </c:pt>
                <c:pt idx="918">
                  <c:v>2.62807</c:v>
                </c:pt>
                <c:pt idx="919">
                  <c:v>2.62571</c:v>
                </c:pt>
                <c:pt idx="920">
                  <c:v>2.623310000000003</c:v>
                </c:pt>
                <c:pt idx="921">
                  <c:v>2.62086</c:v>
                </c:pt>
                <c:pt idx="922">
                  <c:v>2.61838</c:v>
                </c:pt>
                <c:pt idx="923">
                  <c:v>2.615859999999996</c:v>
                </c:pt>
                <c:pt idx="924">
                  <c:v>2.6133</c:v>
                </c:pt>
                <c:pt idx="925">
                  <c:v>2.6107</c:v>
                </c:pt>
                <c:pt idx="926">
                  <c:v>2.60806</c:v>
                </c:pt>
                <c:pt idx="927">
                  <c:v>2.60539</c:v>
                </c:pt>
                <c:pt idx="928">
                  <c:v>2.602679999999998</c:v>
                </c:pt>
                <c:pt idx="929">
                  <c:v>2.59994</c:v>
                </c:pt>
                <c:pt idx="930">
                  <c:v>2.59716</c:v>
                </c:pt>
                <c:pt idx="931">
                  <c:v>2.594349999999998</c:v>
                </c:pt>
                <c:pt idx="932">
                  <c:v>2.591499999999998</c:v>
                </c:pt>
                <c:pt idx="933">
                  <c:v>2.58862</c:v>
                </c:pt>
                <c:pt idx="934">
                  <c:v>2.58572</c:v>
                </c:pt>
                <c:pt idx="935">
                  <c:v>2.58278</c:v>
                </c:pt>
                <c:pt idx="936">
                  <c:v>2.579809999999997</c:v>
                </c:pt>
                <c:pt idx="937">
                  <c:v>2.576809999999996</c:v>
                </c:pt>
                <c:pt idx="938">
                  <c:v>2.57378</c:v>
                </c:pt>
                <c:pt idx="939">
                  <c:v>2.57072</c:v>
                </c:pt>
                <c:pt idx="940">
                  <c:v>2.56763</c:v>
                </c:pt>
                <c:pt idx="941">
                  <c:v>2.56452</c:v>
                </c:pt>
                <c:pt idx="942">
                  <c:v>2.56139</c:v>
                </c:pt>
                <c:pt idx="943">
                  <c:v>2.558219999999998</c:v>
                </c:pt>
                <c:pt idx="944">
                  <c:v>2.555039999999998</c:v>
                </c:pt>
                <c:pt idx="945">
                  <c:v>2.551819999999997</c:v>
                </c:pt>
                <c:pt idx="946">
                  <c:v>2.54859</c:v>
                </c:pt>
                <c:pt idx="947">
                  <c:v>2.54533</c:v>
                </c:pt>
                <c:pt idx="948">
                  <c:v>2.542049999999997</c:v>
                </c:pt>
                <c:pt idx="949">
                  <c:v>2.538749999999997</c:v>
                </c:pt>
                <c:pt idx="950">
                  <c:v>2.535429999999997</c:v>
                </c:pt>
                <c:pt idx="951">
                  <c:v>2.532099999999997</c:v>
                </c:pt>
                <c:pt idx="952">
                  <c:v>2.52874</c:v>
                </c:pt>
                <c:pt idx="953">
                  <c:v>2.52536</c:v>
                </c:pt>
                <c:pt idx="954">
                  <c:v>2.52197</c:v>
                </c:pt>
                <c:pt idx="955">
                  <c:v>2.518559999999998</c:v>
                </c:pt>
                <c:pt idx="956">
                  <c:v>2.51513</c:v>
                </c:pt>
                <c:pt idx="957">
                  <c:v>2.511689999999997</c:v>
                </c:pt>
                <c:pt idx="958">
                  <c:v>2.50823</c:v>
                </c:pt>
                <c:pt idx="959">
                  <c:v>2.50476</c:v>
                </c:pt>
                <c:pt idx="960">
                  <c:v>2.501279999999998</c:v>
                </c:pt>
                <c:pt idx="961">
                  <c:v>2.49778</c:v>
                </c:pt>
                <c:pt idx="962">
                  <c:v>2.494279999999997</c:v>
                </c:pt>
                <c:pt idx="963">
                  <c:v>2.490759999999997</c:v>
                </c:pt>
                <c:pt idx="964">
                  <c:v>2.48723</c:v>
                </c:pt>
                <c:pt idx="965">
                  <c:v>2.4837</c:v>
                </c:pt>
                <c:pt idx="966">
                  <c:v>2.48015</c:v>
                </c:pt>
                <c:pt idx="967">
                  <c:v>2.476599999999998</c:v>
                </c:pt>
                <c:pt idx="968">
                  <c:v>2.47304</c:v>
                </c:pt>
                <c:pt idx="969">
                  <c:v>2.469469999999997</c:v>
                </c:pt>
                <c:pt idx="970">
                  <c:v>2.4659</c:v>
                </c:pt>
                <c:pt idx="971">
                  <c:v>2.46232</c:v>
                </c:pt>
                <c:pt idx="972">
                  <c:v>2.45874</c:v>
                </c:pt>
                <c:pt idx="973">
                  <c:v>2.455149999999997</c:v>
                </c:pt>
                <c:pt idx="974">
                  <c:v>2.451559999999997</c:v>
                </c:pt>
                <c:pt idx="975">
                  <c:v>2.44797</c:v>
                </c:pt>
                <c:pt idx="976">
                  <c:v>2.44438</c:v>
                </c:pt>
                <c:pt idx="977">
                  <c:v>2.44079</c:v>
                </c:pt>
                <c:pt idx="978">
                  <c:v>2.4372</c:v>
                </c:pt>
                <c:pt idx="979">
                  <c:v>2.433609999999997</c:v>
                </c:pt>
                <c:pt idx="980">
                  <c:v>2.430019999999997</c:v>
                </c:pt>
                <c:pt idx="981">
                  <c:v>2.426429999999997</c:v>
                </c:pt>
                <c:pt idx="982">
                  <c:v>2.422839999999998</c:v>
                </c:pt>
                <c:pt idx="983">
                  <c:v>2.419259999999992</c:v>
                </c:pt>
                <c:pt idx="984">
                  <c:v>2.415679999999996</c:v>
                </c:pt>
                <c:pt idx="985">
                  <c:v>2.412109999999997</c:v>
                </c:pt>
                <c:pt idx="986">
                  <c:v>2.40855</c:v>
                </c:pt>
                <c:pt idx="987">
                  <c:v>2.40499</c:v>
                </c:pt>
                <c:pt idx="988">
                  <c:v>2.401439999999999</c:v>
                </c:pt>
                <c:pt idx="989">
                  <c:v>2.397889999999997</c:v>
                </c:pt>
                <c:pt idx="990">
                  <c:v>2.394349999999997</c:v>
                </c:pt>
                <c:pt idx="991">
                  <c:v>2.390829999999997</c:v>
                </c:pt>
                <c:pt idx="992">
                  <c:v>2.38731</c:v>
                </c:pt>
                <c:pt idx="993">
                  <c:v>2.38381</c:v>
                </c:pt>
                <c:pt idx="994">
                  <c:v>2.38031</c:v>
                </c:pt>
                <c:pt idx="995">
                  <c:v>2.376829999999996</c:v>
                </c:pt>
                <c:pt idx="996">
                  <c:v>2.373359999999998</c:v>
                </c:pt>
                <c:pt idx="997">
                  <c:v>2.369899999999998</c:v>
                </c:pt>
                <c:pt idx="998">
                  <c:v>2.366459999999996</c:v>
                </c:pt>
                <c:pt idx="999">
                  <c:v>2.36303</c:v>
                </c:pt>
                <c:pt idx="1000">
                  <c:v>2.359619999999996</c:v>
                </c:pt>
                <c:pt idx="1001">
                  <c:v>2.356219999999976</c:v>
                </c:pt>
                <c:pt idx="1002">
                  <c:v>2.352839999999996</c:v>
                </c:pt>
                <c:pt idx="1003">
                  <c:v>2.349479999999997</c:v>
                </c:pt>
                <c:pt idx="1004">
                  <c:v>2.34613</c:v>
                </c:pt>
                <c:pt idx="1005">
                  <c:v>2.342809999999996</c:v>
                </c:pt>
                <c:pt idx="1006">
                  <c:v>2.339499999999997</c:v>
                </c:pt>
                <c:pt idx="1007">
                  <c:v>2.336209999999974</c:v>
                </c:pt>
                <c:pt idx="1008">
                  <c:v>2.332949999999974</c:v>
                </c:pt>
                <c:pt idx="1009">
                  <c:v>2.329699999999998</c:v>
                </c:pt>
                <c:pt idx="1010">
                  <c:v>2.326479999999997</c:v>
                </c:pt>
                <c:pt idx="1011">
                  <c:v>2.32328</c:v>
                </c:pt>
                <c:pt idx="1012">
                  <c:v>2.3201</c:v>
                </c:pt>
                <c:pt idx="1013">
                  <c:v>2.316949999999974</c:v>
                </c:pt>
                <c:pt idx="1014">
                  <c:v>2.313819999999997</c:v>
                </c:pt>
                <c:pt idx="1015">
                  <c:v>2.310709999999997</c:v>
                </c:pt>
                <c:pt idx="1016">
                  <c:v>2.30764</c:v>
                </c:pt>
                <c:pt idx="1017">
                  <c:v>2.30458</c:v>
                </c:pt>
                <c:pt idx="1018">
                  <c:v>2.301559999999997</c:v>
                </c:pt>
                <c:pt idx="1019">
                  <c:v>2.29856</c:v>
                </c:pt>
                <c:pt idx="1020">
                  <c:v>2.29559</c:v>
                </c:pt>
                <c:pt idx="1021">
                  <c:v>2.292639999999999</c:v>
                </c:pt>
                <c:pt idx="1022">
                  <c:v>2.289730000000003</c:v>
                </c:pt>
                <c:pt idx="1023">
                  <c:v>2.286849999999997</c:v>
                </c:pt>
                <c:pt idx="1024">
                  <c:v>2.283990000000004</c:v>
                </c:pt>
                <c:pt idx="1025">
                  <c:v>2.28117</c:v>
                </c:pt>
                <c:pt idx="1026">
                  <c:v>2.27838</c:v>
                </c:pt>
                <c:pt idx="1027">
                  <c:v>2.27562</c:v>
                </c:pt>
                <c:pt idx="1028">
                  <c:v>2.272889999999997</c:v>
                </c:pt>
                <c:pt idx="1029">
                  <c:v>2.2702</c:v>
                </c:pt>
                <c:pt idx="1030">
                  <c:v>2.267540000000001</c:v>
                </c:pt>
                <c:pt idx="1031">
                  <c:v>2.264910000000003</c:v>
                </c:pt>
                <c:pt idx="1032">
                  <c:v>2.26232</c:v>
                </c:pt>
                <c:pt idx="1033">
                  <c:v>2.25976</c:v>
                </c:pt>
                <c:pt idx="1034">
                  <c:v>2.25724</c:v>
                </c:pt>
                <c:pt idx="1035">
                  <c:v>2.25475</c:v>
                </c:pt>
                <c:pt idx="1036">
                  <c:v>2.2523</c:v>
                </c:pt>
                <c:pt idx="1037">
                  <c:v>2.24989</c:v>
                </c:pt>
                <c:pt idx="1038">
                  <c:v>2.247510000000003</c:v>
                </c:pt>
                <c:pt idx="1039">
                  <c:v>2.24517</c:v>
                </c:pt>
                <c:pt idx="1040">
                  <c:v>2.242869999999998</c:v>
                </c:pt>
                <c:pt idx="1041">
                  <c:v>2.24061</c:v>
                </c:pt>
                <c:pt idx="1042">
                  <c:v>2.23839</c:v>
                </c:pt>
                <c:pt idx="1043">
                  <c:v>2.236209999999997</c:v>
                </c:pt>
                <c:pt idx="1044">
                  <c:v>2.23407</c:v>
                </c:pt>
                <c:pt idx="1045">
                  <c:v>2.23197</c:v>
                </c:pt>
                <c:pt idx="1046">
                  <c:v>2.22991</c:v>
                </c:pt>
                <c:pt idx="1047">
                  <c:v>2.22789</c:v>
                </c:pt>
                <c:pt idx="1048">
                  <c:v>2.22592</c:v>
                </c:pt>
                <c:pt idx="1049">
                  <c:v>2.223980000000003</c:v>
                </c:pt>
                <c:pt idx="1050">
                  <c:v>2.22209</c:v>
                </c:pt>
                <c:pt idx="1051">
                  <c:v>2.22024</c:v>
                </c:pt>
                <c:pt idx="1052">
                  <c:v>2.21844</c:v>
                </c:pt>
                <c:pt idx="1053">
                  <c:v>2.216679999999997</c:v>
                </c:pt>
                <c:pt idx="1054">
                  <c:v>2.21496</c:v>
                </c:pt>
                <c:pt idx="1055">
                  <c:v>2.21329</c:v>
                </c:pt>
                <c:pt idx="1056">
                  <c:v>2.211659999999997</c:v>
                </c:pt>
                <c:pt idx="1057">
                  <c:v>2.21008</c:v>
                </c:pt>
                <c:pt idx="1058">
                  <c:v>2.20854</c:v>
                </c:pt>
                <c:pt idx="1059">
                  <c:v>2.20705</c:v>
                </c:pt>
                <c:pt idx="1060">
                  <c:v>2.2056</c:v>
                </c:pt>
                <c:pt idx="1061">
                  <c:v>2.2042</c:v>
                </c:pt>
                <c:pt idx="1062">
                  <c:v>2.202849999999997</c:v>
                </c:pt>
                <c:pt idx="1063">
                  <c:v>2.20155</c:v>
                </c:pt>
                <c:pt idx="1064">
                  <c:v>2.20029</c:v>
                </c:pt>
                <c:pt idx="1065">
                  <c:v>2.199079999999998</c:v>
                </c:pt>
                <c:pt idx="1066">
                  <c:v>2.19792</c:v>
                </c:pt>
                <c:pt idx="1067">
                  <c:v>2.196799999999999</c:v>
                </c:pt>
                <c:pt idx="1068">
                  <c:v>2.19574</c:v>
                </c:pt>
                <c:pt idx="1069">
                  <c:v>2.19472</c:v>
                </c:pt>
                <c:pt idx="1070">
                  <c:v>2.19375</c:v>
                </c:pt>
                <c:pt idx="1071">
                  <c:v>2.192829999999997</c:v>
                </c:pt>
                <c:pt idx="1072">
                  <c:v>2.191959999999998</c:v>
                </c:pt>
                <c:pt idx="1073">
                  <c:v>2.19114</c:v>
                </c:pt>
                <c:pt idx="1074">
                  <c:v>2.19037</c:v>
                </c:pt>
                <c:pt idx="1075">
                  <c:v>2.189649999999998</c:v>
                </c:pt>
                <c:pt idx="1076">
                  <c:v>2.18898</c:v>
                </c:pt>
                <c:pt idx="1077">
                  <c:v>2.18836</c:v>
                </c:pt>
                <c:pt idx="1078">
                  <c:v>2.187780000000003</c:v>
                </c:pt>
                <c:pt idx="1079">
                  <c:v>2.18726</c:v>
                </c:pt>
                <c:pt idx="1080">
                  <c:v>2.18679</c:v>
                </c:pt>
                <c:pt idx="1081">
                  <c:v>2.18637</c:v>
                </c:pt>
                <c:pt idx="1082">
                  <c:v>2.186</c:v>
                </c:pt>
                <c:pt idx="1083">
                  <c:v>2.18568</c:v>
                </c:pt>
                <c:pt idx="1084">
                  <c:v>2.18542</c:v>
                </c:pt>
                <c:pt idx="1085">
                  <c:v>2.1852</c:v>
                </c:pt>
                <c:pt idx="1086">
                  <c:v>2.18503</c:v>
                </c:pt>
                <c:pt idx="1087">
                  <c:v>2.184920000000003</c:v>
                </c:pt>
                <c:pt idx="1088">
                  <c:v>2.18486</c:v>
                </c:pt>
                <c:pt idx="1089">
                  <c:v>2.18484</c:v>
                </c:pt>
                <c:pt idx="1090">
                  <c:v>2.18488</c:v>
                </c:pt>
                <c:pt idx="1091">
                  <c:v>2.18497</c:v>
                </c:pt>
                <c:pt idx="1092">
                  <c:v>2.18511</c:v>
                </c:pt>
                <c:pt idx="1093">
                  <c:v>2.1853</c:v>
                </c:pt>
                <c:pt idx="1094">
                  <c:v>2.18555</c:v>
                </c:pt>
                <c:pt idx="1095">
                  <c:v>2.18584</c:v>
                </c:pt>
                <c:pt idx="1096">
                  <c:v>2.18619</c:v>
                </c:pt>
                <c:pt idx="1097">
                  <c:v>2.18658</c:v>
                </c:pt>
                <c:pt idx="1098">
                  <c:v>2.187030000000003</c:v>
                </c:pt>
                <c:pt idx="1099">
                  <c:v>2.187530000000004</c:v>
                </c:pt>
                <c:pt idx="1100">
                  <c:v>2.18808</c:v>
                </c:pt>
                <c:pt idx="1101">
                  <c:v>2.18867</c:v>
                </c:pt>
                <c:pt idx="1102">
                  <c:v>2.18932</c:v>
                </c:pt>
                <c:pt idx="1103">
                  <c:v>2.19002</c:v>
                </c:pt>
                <c:pt idx="1104">
                  <c:v>2.19077</c:v>
                </c:pt>
                <c:pt idx="1105">
                  <c:v>2.19157</c:v>
                </c:pt>
                <c:pt idx="1106">
                  <c:v>2.192419999999997</c:v>
                </c:pt>
                <c:pt idx="1107">
                  <c:v>2.19332</c:v>
                </c:pt>
                <c:pt idx="1108">
                  <c:v>2.194269999999998</c:v>
                </c:pt>
                <c:pt idx="1109">
                  <c:v>2.195269999999997</c:v>
                </c:pt>
                <c:pt idx="1110">
                  <c:v>2.19632</c:v>
                </c:pt>
                <c:pt idx="1111">
                  <c:v>2.19741</c:v>
                </c:pt>
                <c:pt idx="1112">
                  <c:v>2.19856</c:v>
                </c:pt>
                <c:pt idx="1113">
                  <c:v>2.199749999999998</c:v>
                </c:pt>
                <c:pt idx="1114">
                  <c:v>2.200990000000003</c:v>
                </c:pt>
                <c:pt idx="1115">
                  <c:v>2.20228</c:v>
                </c:pt>
                <c:pt idx="1116">
                  <c:v>2.20362</c:v>
                </c:pt>
                <c:pt idx="1117">
                  <c:v>2.205</c:v>
                </c:pt>
                <c:pt idx="1118">
                  <c:v>2.20643</c:v>
                </c:pt>
                <c:pt idx="1119">
                  <c:v>2.207910000000003</c:v>
                </c:pt>
                <c:pt idx="1120">
                  <c:v>2.20943</c:v>
                </c:pt>
                <c:pt idx="1121">
                  <c:v>2.211</c:v>
                </c:pt>
                <c:pt idx="1122">
                  <c:v>2.212609999999997</c:v>
                </c:pt>
                <c:pt idx="1123">
                  <c:v>2.21427</c:v>
                </c:pt>
                <c:pt idx="1124">
                  <c:v>2.21598</c:v>
                </c:pt>
                <c:pt idx="1125">
                  <c:v>2.21772</c:v>
                </c:pt>
                <c:pt idx="1126">
                  <c:v>2.21951</c:v>
                </c:pt>
                <c:pt idx="1127">
                  <c:v>2.22135</c:v>
                </c:pt>
                <c:pt idx="1128">
                  <c:v>2.223230000000003</c:v>
                </c:pt>
                <c:pt idx="1129">
                  <c:v>2.22515</c:v>
                </c:pt>
                <c:pt idx="1130">
                  <c:v>2.227110000000004</c:v>
                </c:pt>
                <c:pt idx="1131">
                  <c:v>2.22911</c:v>
                </c:pt>
                <c:pt idx="1132">
                  <c:v>2.23115</c:v>
                </c:pt>
                <c:pt idx="1133">
                  <c:v>2.23324</c:v>
                </c:pt>
                <c:pt idx="1134">
                  <c:v>2.23536</c:v>
                </c:pt>
                <c:pt idx="1135">
                  <c:v>2.237520000000003</c:v>
                </c:pt>
                <c:pt idx="1136">
                  <c:v>2.23972</c:v>
                </c:pt>
                <c:pt idx="1137">
                  <c:v>2.24196</c:v>
                </c:pt>
                <c:pt idx="1138">
                  <c:v>2.24424</c:v>
                </c:pt>
                <c:pt idx="1139">
                  <c:v>2.24655</c:v>
                </c:pt>
                <c:pt idx="1140">
                  <c:v>2.2489</c:v>
                </c:pt>
                <c:pt idx="1141">
                  <c:v>2.251279999999998</c:v>
                </c:pt>
                <c:pt idx="1142">
                  <c:v>2.2537</c:v>
                </c:pt>
                <c:pt idx="1143">
                  <c:v>2.256149999999998</c:v>
                </c:pt>
                <c:pt idx="1144">
                  <c:v>2.25864</c:v>
                </c:pt>
                <c:pt idx="1145">
                  <c:v>2.26116</c:v>
                </c:pt>
                <c:pt idx="1146">
                  <c:v>2.263710000000003</c:v>
                </c:pt>
                <c:pt idx="1147">
                  <c:v>2.26629</c:v>
                </c:pt>
                <c:pt idx="1148">
                  <c:v>2.2689</c:v>
                </c:pt>
                <c:pt idx="1149">
                  <c:v>2.27154</c:v>
                </c:pt>
                <c:pt idx="1150">
                  <c:v>2.27421</c:v>
                </c:pt>
                <c:pt idx="1151">
                  <c:v>2.27691</c:v>
                </c:pt>
                <c:pt idx="1152">
                  <c:v>2.27964</c:v>
                </c:pt>
                <c:pt idx="1153">
                  <c:v>2.28239</c:v>
                </c:pt>
                <c:pt idx="1154">
                  <c:v>2.28516</c:v>
                </c:pt>
                <c:pt idx="1155">
                  <c:v>2.287960000000003</c:v>
                </c:pt>
                <c:pt idx="1156">
                  <c:v>2.29079</c:v>
                </c:pt>
                <c:pt idx="1157">
                  <c:v>2.29364</c:v>
                </c:pt>
                <c:pt idx="1158">
                  <c:v>2.2965</c:v>
                </c:pt>
                <c:pt idx="1159">
                  <c:v>2.29939</c:v>
                </c:pt>
                <c:pt idx="1160">
                  <c:v>2.302299999999997</c:v>
                </c:pt>
                <c:pt idx="1161">
                  <c:v>2.305229999999998</c:v>
                </c:pt>
                <c:pt idx="1162">
                  <c:v>2.30818</c:v>
                </c:pt>
                <c:pt idx="1163">
                  <c:v>2.311139999999998</c:v>
                </c:pt>
                <c:pt idx="1164">
                  <c:v>2.31412</c:v>
                </c:pt>
                <c:pt idx="1165">
                  <c:v>2.31711</c:v>
                </c:pt>
                <c:pt idx="1166">
                  <c:v>2.32011</c:v>
                </c:pt>
                <c:pt idx="1167">
                  <c:v>2.32313</c:v>
                </c:pt>
                <c:pt idx="1168">
                  <c:v>2.326159999999997</c:v>
                </c:pt>
                <c:pt idx="1169">
                  <c:v>2.3292</c:v>
                </c:pt>
                <c:pt idx="1170">
                  <c:v>2.332249999999974</c:v>
                </c:pt>
                <c:pt idx="1171">
                  <c:v>2.335309999999997</c:v>
                </c:pt>
                <c:pt idx="1172">
                  <c:v>2.338369999999997</c:v>
                </c:pt>
                <c:pt idx="1173">
                  <c:v>2.341439999999998</c:v>
                </c:pt>
                <c:pt idx="1174">
                  <c:v>2.34452</c:v>
                </c:pt>
                <c:pt idx="1175">
                  <c:v>2.34759</c:v>
                </c:pt>
                <c:pt idx="1176">
                  <c:v>2.350669999999996</c:v>
                </c:pt>
                <c:pt idx="1177">
                  <c:v>2.353749999999997</c:v>
                </c:pt>
                <c:pt idx="1178">
                  <c:v>2.356829999999976</c:v>
                </c:pt>
                <c:pt idx="1179">
                  <c:v>2.359909999999997</c:v>
                </c:pt>
                <c:pt idx="1180">
                  <c:v>2.362979999999997</c:v>
                </c:pt>
                <c:pt idx="1181">
                  <c:v>2.366049999999976</c:v>
                </c:pt>
                <c:pt idx="1182">
                  <c:v>2.36911</c:v>
                </c:pt>
                <c:pt idx="1183">
                  <c:v>2.372159999999996</c:v>
                </c:pt>
                <c:pt idx="1184">
                  <c:v>2.375209999999996</c:v>
                </c:pt>
                <c:pt idx="1185">
                  <c:v>2.378239999999998</c:v>
                </c:pt>
                <c:pt idx="1186">
                  <c:v>2.381269999999997</c:v>
                </c:pt>
                <c:pt idx="1187">
                  <c:v>2.38428</c:v>
                </c:pt>
                <c:pt idx="1188">
                  <c:v>2.38727</c:v>
                </c:pt>
                <c:pt idx="1189">
                  <c:v>2.390249999999976</c:v>
                </c:pt>
                <c:pt idx="1190">
                  <c:v>2.393209999999997</c:v>
                </c:pt>
                <c:pt idx="1191">
                  <c:v>2.396149999999976</c:v>
                </c:pt>
                <c:pt idx="1192">
                  <c:v>2.399069999999996</c:v>
                </c:pt>
                <c:pt idx="1193">
                  <c:v>2.401969999999998</c:v>
                </c:pt>
                <c:pt idx="1194">
                  <c:v>2.404849999999997</c:v>
                </c:pt>
                <c:pt idx="1195">
                  <c:v>2.4077</c:v>
                </c:pt>
                <c:pt idx="1196">
                  <c:v>2.41052</c:v>
                </c:pt>
                <c:pt idx="1197">
                  <c:v>2.41331</c:v>
                </c:pt>
                <c:pt idx="1198">
                  <c:v>2.416069999999975</c:v>
                </c:pt>
                <c:pt idx="1199">
                  <c:v>2.418799999999999</c:v>
                </c:pt>
                <c:pt idx="1200">
                  <c:v>2.421489999999998</c:v>
                </c:pt>
                <c:pt idx="1201">
                  <c:v>2.42415</c:v>
                </c:pt>
                <c:pt idx="1202">
                  <c:v>2.426769999999998</c:v>
                </c:pt>
                <c:pt idx="1203">
                  <c:v>2.42936</c:v>
                </c:pt>
                <c:pt idx="1204">
                  <c:v>2.431899999999997</c:v>
                </c:pt>
                <c:pt idx="1205">
                  <c:v>2.43439</c:v>
                </c:pt>
                <c:pt idx="1206">
                  <c:v>2.436849999999974</c:v>
                </c:pt>
                <c:pt idx="1207">
                  <c:v>2.439249999999975</c:v>
                </c:pt>
                <c:pt idx="1208">
                  <c:v>2.441609999999997</c:v>
                </c:pt>
                <c:pt idx="1209">
                  <c:v>2.44392</c:v>
                </c:pt>
                <c:pt idx="1210">
                  <c:v>2.44617</c:v>
                </c:pt>
                <c:pt idx="1211">
                  <c:v>2.44837</c:v>
                </c:pt>
                <c:pt idx="1212">
                  <c:v>2.45051</c:v>
                </c:pt>
                <c:pt idx="1213">
                  <c:v>2.452589999999997</c:v>
                </c:pt>
                <c:pt idx="1214">
                  <c:v>2.454619999999997</c:v>
                </c:pt>
                <c:pt idx="1215">
                  <c:v>2.456579999999997</c:v>
                </c:pt>
                <c:pt idx="1216">
                  <c:v>2.458479999999997</c:v>
                </c:pt>
                <c:pt idx="1217">
                  <c:v>2.4603</c:v>
                </c:pt>
                <c:pt idx="1218">
                  <c:v>2.462069999999997</c:v>
                </c:pt>
                <c:pt idx="1219">
                  <c:v>2.46375</c:v>
                </c:pt>
                <c:pt idx="1220">
                  <c:v>2.46537</c:v>
                </c:pt>
                <c:pt idx="1221">
                  <c:v>2.466909999999998</c:v>
                </c:pt>
                <c:pt idx="1222">
                  <c:v>2.46838</c:v>
                </c:pt>
                <c:pt idx="1223">
                  <c:v>2.46976</c:v>
                </c:pt>
                <c:pt idx="1224">
                  <c:v>2.471059999999996</c:v>
                </c:pt>
                <c:pt idx="1225">
                  <c:v>2.472279999999996</c:v>
                </c:pt>
                <c:pt idx="1226">
                  <c:v>2.473409999999998</c:v>
                </c:pt>
                <c:pt idx="1227">
                  <c:v>2.474449999999996</c:v>
                </c:pt>
                <c:pt idx="1228">
                  <c:v>2.475399999999999</c:v>
                </c:pt>
                <c:pt idx="1229">
                  <c:v>2.476259999999974</c:v>
                </c:pt>
                <c:pt idx="1230">
                  <c:v>2.47702</c:v>
                </c:pt>
                <c:pt idx="1231">
                  <c:v>2.477679999999998</c:v>
                </c:pt>
                <c:pt idx="1232">
                  <c:v>2.478239999999999</c:v>
                </c:pt>
                <c:pt idx="1233">
                  <c:v>2.478699999999998</c:v>
                </c:pt>
                <c:pt idx="1234">
                  <c:v>2.479059999999996</c:v>
                </c:pt>
                <c:pt idx="1235">
                  <c:v>2.479299999999997</c:v>
                </c:pt>
                <c:pt idx="1236">
                  <c:v>2.479429999999997</c:v>
                </c:pt>
                <c:pt idx="1237">
                  <c:v>2.479449999999975</c:v>
                </c:pt>
                <c:pt idx="1238">
                  <c:v>2.479359999999997</c:v>
                </c:pt>
                <c:pt idx="1239">
                  <c:v>2.47914</c:v>
                </c:pt>
                <c:pt idx="1240">
                  <c:v>2.478809999999997</c:v>
                </c:pt>
                <c:pt idx="1241">
                  <c:v>2.478349999999997</c:v>
                </c:pt>
                <c:pt idx="1242">
                  <c:v>2.47777</c:v>
                </c:pt>
                <c:pt idx="1243">
                  <c:v>2.477049999999997</c:v>
                </c:pt>
                <c:pt idx="1244">
                  <c:v>2.476199999999998</c:v>
                </c:pt>
                <c:pt idx="1245">
                  <c:v>2.475219999999997</c:v>
                </c:pt>
                <c:pt idx="1246">
                  <c:v>2.4741</c:v>
                </c:pt>
                <c:pt idx="1247">
                  <c:v>2.472849999999974</c:v>
                </c:pt>
                <c:pt idx="1248">
                  <c:v>2.471439999999997</c:v>
                </c:pt>
                <c:pt idx="1249">
                  <c:v>2.4699</c:v>
                </c:pt>
                <c:pt idx="1250">
                  <c:v>2.4682</c:v>
                </c:pt>
                <c:pt idx="1251">
                  <c:v>2.466349999999997</c:v>
                </c:pt>
                <c:pt idx="1252">
                  <c:v>2.46435</c:v>
                </c:pt>
                <c:pt idx="1253">
                  <c:v>2.46219</c:v>
                </c:pt>
                <c:pt idx="1254">
                  <c:v>2.459869999999996</c:v>
                </c:pt>
                <c:pt idx="1255">
                  <c:v>2.45739</c:v>
                </c:pt>
                <c:pt idx="1256">
                  <c:v>2.45474</c:v>
                </c:pt>
                <c:pt idx="1257">
                  <c:v>2.451919999999998</c:v>
                </c:pt>
                <c:pt idx="1258">
                  <c:v>2.44892</c:v>
                </c:pt>
                <c:pt idx="1259">
                  <c:v>2.445759999999998</c:v>
                </c:pt>
                <c:pt idx="1260">
                  <c:v>2.442409999999997</c:v>
                </c:pt>
                <c:pt idx="1261">
                  <c:v>2.438879999999997</c:v>
                </c:pt>
                <c:pt idx="1262">
                  <c:v>2.435169999999997</c:v>
                </c:pt>
                <c:pt idx="1263">
                  <c:v>2.431269999999996</c:v>
                </c:pt>
                <c:pt idx="1264">
                  <c:v>2.42717</c:v>
                </c:pt>
                <c:pt idx="1265">
                  <c:v>2.422879999999997</c:v>
                </c:pt>
                <c:pt idx="1266">
                  <c:v>2.4184</c:v>
                </c:pt>
                <c:pt idx="1267">
                  <c:v>2.41371</c:v>
                </c:pt>
                <c:pt idx="1268">
                  <c:v>2.40882</c:v>
                </c:pt>
                <c:pt idx="1269">
                  <c:v>2.40372</c:v>
                </c:pt>
                <c:pt idx="1270">
                  <c:v>2.398399999999999</c:v>
                </c:pt>
                <c:pt idx="1271">
                  <c:v>2.392879999999974</c:v>
                </c:pt>
                <c:pt idx="1272">
                  <c:v>2.387130000000003</c:v>
                </c:pt>
                <c:pt idx="1273">
                  <c:v>2.38117</c:v>
                </c:pt>
                <c:pt idx="1274">
                  <c:v>2.374969999999997</c:v>
                </c:pt>
                <c:pt idx="1275">
                  <c:v>2.368549999999998</c:v>
                </c:pt>
                <c:pt idx="1276">
                  <c:v>2.361899999999998</c:v>
                </c:pt>
                <c:pt idx="1277">
                  <c:v>2.355009999999996</c:v>
                </c:pt>
                <c:pt idx="1278">
                  <c:v>2.34788</c:v>
                </c:pt>
                <c:pt idx="1279">
                  <c:v>2.34051</c:v>
                </c:pt>
                <c:pt idx="1280">
                  <c:v>2.332889999999974</c:v>
                </c:pt>
                <c:pt idx="1281">
                  <c:v>2.325029999999998</c:v>
                </c:pt>
                <c:pt idx="1282">
                  <c:v>2.316899999999976</c:v>
                </c:pt>
                <c:pt idx="1283">
                  <c:v>2.30852</c:v>
                </c:pt>
                <c:pt idx="1284">
                  <c:v>2.299879999999998</c:v>
                </c:pt>
                <c:pt idx="1285">
                  <c:v>2.29097</c:v>
                </c:pt>
                <c:pt idx="1286">
                  <c:v>2.281790000000003</c:v>
                </c:pt>
                <c:pt idx="1287">
                  <c:v>2.27234</c:v>
                </c:pt>
                <c:pt idx="1288">
                  <c:v>2.26262</c:v>
                </c:pt>
                <c:pt idx="1289">
                  <c:v>2.252609999999997</c:v>
                </c:pt>
                <c:pt idx="1290">
                  <c:v>2.24232</c:v>
                </c:pt>
                <c:pt idx="1291">
                  <c:v>2.23173</c:v>
                </c:pt>
                <c:pt idx="1292">
                  <c:v>2.22086</c:v>
                </c:pt>
                <c:pt idx="1293">
                  <c:v>2.20969</c:v>
                </c:pt>
                <c:pt idx="1294">
                  <c:v>2.19822</c:v>
                </c:pt>
                <c:pt idx="1295">
                  <c:v>2.18644</c:v>
                </c:pt>
                <c:pt idx="1296">
                  <c:v>2.17435</c:v>
                </c:pt>
                <c:pt idx="1297">
                  <c:v>2.16195</c:v>
                </c:pt>
                <c:pt idx="1298">
                  <c:v>2.14924</c:v>
                </c:pt>
                <c:pt idx="1299">
                  <c:v>2.1362</c:v>
                </c:pt>
                <c:pt idx="1300">
                  <c:v>2.12283</c:v>
                </c:pt>
                <c:pt idx="1301">
                  <c:v>2.10914</c:v>
                </c:pt>
                <c:pt idx="1302">
                  <c:v>2.09511</c:v>
                </c:pt>
                <c:pt idx="1303">
                  <c:v>2.08074</c:v>
                </c:pt>
                <c:pt idx="1304">
                  <c:v>2.06603</c:v>
                </c:pt>
                <c:pt idx="1305">
                  <c:v>2.05097</c:v>
                </c:pt>
                <c:pt idx="1306">
                  <c:v>2.035569999999998</c:v>
                </c:pt>
                <c:pt idx="1307">
                  <c:v>2.019799999999999</c:v>
                </c:pt>
                <c:pt idx="1308">
                  <c:v>2.00367</c:v>
                </c:pt>
                <c:pt idx="1309">
                  <c:v>1.98718</c:v>
                </c:pt>
                <c:pt idx="1310">
                  <c:v>1.97032</c:v>
                </c:pt>
                <c:pt idx="1311">
                  <c:v>1.95309</c:v>
                </c:pt>
                <c:pt idx="1312">
                  <c:v>1.93547</c:v>
                </c:pt>
                <c:pt idx="1313">
                  <c:v>1.91747</c:v>
                </c:pt>
                <c:pt idx="1314">
                  <c:v>1.89909</c:v>
                </c:pt>
                <c:pt idx="1315">
                  <c:v>1.88031</c:v>
                </c:pt>
                <c:pt idx="1316">
                  <c:v>1.86114</c:v>
                </c:pt>
                <c:pt idx="1317">
                  <c:v>1.84156</c:v>
                </c:pt>
                <c:pt idx="1318">
                  <c:v>1.821569999999998</c:v>
                </c:pt>
                <c:pt idx="1319">
                  <c:v>1.80118</c:v>
                </c:pt>
                <c:pt idx="1320">
                  <c:v>1.78036</c:v>
                </c:pt>
                <c:pt idx="1321">
                  <c:v>1.759129999999999</c:v>
                </c:pt>
                <c:pt idx="1322">
                  <c:v>1.737469999999998</c:v>
                </c:pt>
                <c:pt idx="1323">
                  <c:v>1.715379999999999</c:v>
                </c:pt>
                <c:pt idx="1324">
                  <c:v>1.692850000000001</c:v>
                </c:pt>
                <c:pt idx="1325">
                  <c:v>1.66988</c:v>
                </c:pt>
                <c:pt idx="1326">
                  <c:v>1.64647</c:v>
                </c:pt>
                <c:pt idx="1327">
                  <c:v>1.6226</c:v>
                </c:pt>
                <c:pt idx="1328">
                  <c:v>1.59828</c:v>
                </c:pt>
                <c:pt idx="1329">
                  <c:v>1.57349</c:v>
                </c:pt>
                <c:pt idx="1330">
                  <c:v>1.54824</c:v>
                </c:pt>
                <c:pt idx="1331">
                  <c:v>1.52252</c:v>
                </c:pt>
                <c:pt idx="1332">
                  <c:v>1.49632</c:v>
                </c:pt>
                <c:pt idx="1333">
                  <c:v>1.469639999999998</c:v>
                </c:pt>
                <c:pt idx="1334">
                  <c:v>1.404989999999998</c:v>
                </c:pt>
                <c:pt idx="1335">
                  <c:v>1.39822</c:v>
                </c:pt>
                <c:pt idx="1336">
                  <c:v>1.39147</c:v>
                </c:pt>
                <c:pt idx="1337">
                  <c:v>1.38475</c:v>
                </c:pt>
                <c:pt idx="1338">
                  <c:v>1.37806</c:v>
                </c:pt>
                <c:pt idx="1339">
                  <c:v>1.3714</c:v>
                </c:pt>
                <c:pt idx="1340">
                  <c:v>1.36477</c:v>
                </c:pt>
                <c:pt idx="1341">
                  <c:v>1.35816</c:v>
                </c:pt>
                <c:pt idx="1342">
                  <c:v>1.35159</c:v>
                </c:pt>
                <c:pt idx="1343">
                  <c:v>1.34504</c:v>
                </c:pt>
                <c:pt idx="1344">
                  <c:v>1.33853</c:v>
                </c:pt>
                <c:pt idx="1345">
                  <c:v>1.33204</c:v>
                </c:pt>
                <c:pt idx="1346">
                  <c:v>1.32558</c:v>
                </c:pt>
                <c:pt idx="1347">
                  <c:v>1.31914</c:v>
                </c:pt>
                <c:pt idx="1348">
                  <c:v>1.31274</c:v>
                </c:pt>
                <c:pt idx="1349">
                  <c:v>1.30637</c:v>
                </c:pt>
                <c:pt idx="1350">
                  <c:v>1.30002</c:v>
                </c:pt>
                <c:pt idx="1351">
                  <c:v>1.293699999999998</c:v>
                </c:pt>
                <c:pt idx="1352">
                  <c:v>1.287409999999998</c:v>
                </c:pt>
                <c:pt idx="1353">
                  <c:v>1.28115</c:v>
                </c:pt>
                <c:pt idx="1354">
                  <c:v>1.27492</c:v>
                </c:pt>
                <c:pt idx="1355">
                  <c:v>1.26872</c:v>
                </c:pt>
                <c:pt idx="1356">
                  <c:v>1.26254</c:v>
                </c:pt>
                <c:pt idx="1357">
                  <c:v>1.2564</c:v>
                </c:pt>
                <c:pt idx="1358">
                  <c:v>1.25028</c:v>
                </c:pt>
                <c:pt idx="1359">
                  <c:v>1.24419</c:v>
                </c:pt>
                <c:pt idx="1360">
                  <c:v>1.23813</c:v>
                </c:pt>
                <c:pt idx="1361">
                  <c:v>1.2321</c:v>
                </c:pt>
                <c:pt idx="1362">
                  <c:v>1.2261</c:v>
                </c:pt>
                <c:pt idx="1363">
                  <c:v>1.22012</c:v>
                </c:pt>
                <c:pt idx="1364">
                  <c:v>1.21418</c:v>
                </c:pt>
                <c:pt idx="1365">
                  <c:v>1.20826</c:v>
                </c:pt>
                <c:pt idx="1366">
                  <c:v>1.202369999999998</c:v>
                </c:pt>
                <c:pt idx="1367">
                  <c:v>1.196510000000001</c:v>
                </c:pt>
                <c:pt idx="1368">
                  <c:v>1.190680000000001</c:v>
                </c:pt>
                <c:pt idx="1369">
                  <c:v>1.18488</c:v>
                </c:pt>
                <c:pt idx="1370">
                  <c:v>1.17911</c:v>
                </c:pt>
                <c:pt idx="1371">
                  <c:v>1.17336</c:v>
                </c:pt>
                <c:pt idx="1372">
                  <c:v>1.16764</c:v>
                </c:pt>
                <c:pt idx="1373">
                  <c:v>1.16196</c:v>
                </c:pt>
                <c:pt idx="1374">
                  <c:v>1.1563</c:v>
                </c:pt>
                <c:pt idx="1375">
                  <c:v>1.15067</c:v>
                </c:pt>
                <c:pt idx="1376">
                  <c:v>1.14506</c:v>
                </c:pt>
                <c:pt idx="1377">
                  <c:v>1.13949</c:v>
                </c:pt>
                <c:pt idx="1378">
                  <c:v>1.13395</c:v>
                </c:pt>
                <c:pt idx="1379">
                  <c:v>1.12843</c:v>
                </c:pt>
                <c:pt idx="1380">
                  <c:v>1.12294</c:v>
                </c:pt>
                <c:pt idx="1381">
                  <c:v>1.11748</c:v>
                </c:pt>
                <c:pt idx="1382">
                  <c:v>1.112050000000002</c:v>
                </c:pt>
                <c:pt idx="1383">
                  <c:v>1.10665</c:v>
                </c:pt>
                <c:pt idx="1384">
                  <c:v>1.10128</c:v>
                </c:pt>
                <c:pt idx="1385">
                  <c:v>1.095929999999998</c:v>
                </c:pt>
                <c:pt idx="1386">
                  <c:v>1.09062</c:v>
                </c:pt>
                <c:pt idx="1387">
                  <c:v>1.085329999999998</c:v>
                </c:pt>
                <c:pt idx="1388">
                  <c:v>1.08007</c:v>
                </c:pt>
                <c:pt idx="1389">
                  <c:v>1.07484</c:v>
                </c:pt>
                <c:pt idx="1390">
                  <c:v>1.069639999999998</c:v>
                </c:pt>
                <c:pt idx="1391">
                  <c:v>1.06447</c:v>
                </c:pt>
                <c:pt idx="1392">
                  <c:v>1.05932</c:v>
                </c:pt>
                <c:pt idx="1393">
                  <c:v>1.05421</c:v>
                </c:pt>
                <c:pt idx="1394">
                  <c:v>1.04912</c:v>
                </c:pt>
                <c:pt idx="1395">
                  <c:v>1.04406</c:v>
                </c:pt>
                <c:pt idx="1396">
                  <c:v>1.039029999999998</c:v>
                </c:pt>
                <c:pt idx="1397">
                  <c:v>1.03403</c:v>
                </c:pt>
                <c:pt idx="1398">
                  <c:v>1.02906</c:v>
                </c:pt>
                <c:pt idx="1399">
                  <c:v>1.02411</c:v>
                </c:pt>
                <c:pt idx="1400">
                  <c:v>1.019199999999999</c:v>
                </c:pt>
                <c:pt idx="1401">
                  <c:v>1.01431</c:v>
                </c:pt>
                <c:pt idx="1402">
                  <c:v>1.00945</c:v>
                </c:pt>
                <c:pt idx="1403">
                  <c:v>1.00462</c:v>
                </c:pt>
                <c:pt idx="1404">
                  <c:v>0.999821</c:v>
                </c:pt>
                <c:pt idx="1405">
                  <c:v>0.995049</c:v>
                </c:pt>
                <c:pt idx="1406">
                  <c:v>0.990304999999999</c:v>
                </c:pt>
                <c:pt idx="1407">
                  <c:v>0.985589999999999</c:v>
                </c:pt>
                <c:pt idx="1408">
                  <c:v>0.980904</c:v>
                </c:pt>
                <c:pt idx="1409">
                  <c:v>0.976246</c:v>
                </c:pt>
                <c:pt idx="1410">
                  <c:v>0.971616999999999</c:v>
                </c:pt>
                <c:pt idx="1411">
                  <c:v>0.967016</c:v>
                </c:pt>
                <c:pt idx="1412">
                  <c:v>0.962444</c:v>
                </c:pt>
                <c:pt idx="1413">
                  <c:v>0.957901000000001</c:v>
                </c:pt>
                <c:pt idx="1414">
                  <c:v>0.953386</c:v>
                </c:pt>
                <c:pt idx="1415">
                  <c:v>0.948900000000001</c:v>
                </c:pt>
                <c:pt idx="1416">
                  <c:v>0.944442</c:v>
                </c:pt>
                <c:pt idx="1417">
                  <c:v>0.940012999999999</c:v>
                </c:pt>
                <c:pt idx="1418">
                  <c:v>0.935613</c:v>
                </c:pt>
                <c:pt idx="1419">
                  <c:v>0.931241</c:v>
                </c:pt>
                <c:pt idx="1420">
                  <c:v>0.926898000000001</c:v>
                </c:pt>
                <c:pt idx="1421">
                  <c:v>0.922582999999999</c:v>
                </c:pt>
                <c:pt idx="1422">
                  <c:v>0.918297999999999</c:v>
                </c:pt>
                <c:pt idx="1423">
                  <c:v>0.91404</c:v>
                </c:pt>
                <c:pt idx="1424">
                  <c:v>0.909811999999999</c:v>
                </c:pt>
                <c:pt idx="1425">
                  <c:v>0.905612</c:v>
                </c:pt>
                <c:pt idx="1426">
                  <c:v>0.90144</c:v>
                </c:pt>
                <c:pt idx="1427">
                  <c:v>0.897297</c:v>
                </c:pt>
                <c:pt idx="1428">
                  <c:v>0.893182999999999</c:v>
                </c:pt>
                <c:pt idx="1429">
                  <c:v>0.889098</c:v>
                </c:pt>
                <c:pt idx="1430">
                  <c:v>0.885041</c:v>
                </c:pt>
                <c:pt idx="1431">
                  <c:v>0.881012</c:v>
                </c:pt>
                <c:pt idx="1432">
                  <c:v>0.877013</c:v>
                </c:pt>
                <c:pt idx="1433">
                  <c:v>0.873042000000001</c:v>
                </c:pt>
                <c:pt idx="1434">
                  <c:v>0.869099</c:v>
                </c:pt>
                <c:pt idx="1435">
                  <c:v>0.865185</c:v>
                </c:pt>
                <c:pt idx="1436">
                  <c:v>0.8613</c:v>
                </c:pt>
                <c:pt idx="1437">
                  <c:v>0.857443</c:v>
                </c:pt>
                <c:pt idx="1438">
                  <c:v>0.853615000000001</c:v>
                </c:pt>
                <c:pt idx="1439">
                  <c:v>0.849816</c:v>
                </c:pt>
                <c:pt idx="1440">
                  <c:v>0.846045000000001</c:v>
                </c:pt>
                <c:pt idx="1441">
                  <c:v>0.842303</c:v>
                </c:pt>
                <c:pt idx="1442">
                  <c:v>0.838589</c:v>
                </c:pt>
                <c:pt idx="1443">
                  <c:v>0.834904</c:v>
                </c:pt>
                <c:pt idx="1444">
                  <c:v>0.831248</c:v>
                </c:pt>
                <c:pt idx="1445">
                  <c:v>0.827620000000001</c:v>
                </c:pt>
                <c:pt idx="1446">
                  <c:v>0.824021000000001</c:v>
                </c:pt>
                <c:pt idx="1447">
                  <c:v>0.82045</c:v>
                </c:pt>
                <c:pt idx="1448">
                  <c:v>0.816909000000001</c:v>
                </c:pt>
                <c:pt idx="1449">
                  <c:v>0.813395</c:v>
                </c:pt>
                <c:pt idx="1450">
                  <c:v>0.809911</c:v>
                </c:pt>
                <c:pt idx="1451">
                  <c:v>0.806455</c:v>
                </c:pt>
                <c:pt idx="1452">
                  <c:v>0.803027</c:v>
                </c:pt>
                <c:pt idx="1453">
                  <c:v>0.799628000000001</c:v>
                </c:pt>
                <c:pt idx="1454">
                  <c:v>0.796258</c:v>
                </c:pt>
                <c:pt idx="1455">
                  <c:v>0.792916999999999</c:v>
                </c:pt>
                <c:pt idx="1456">
                  <c:v>0.789604</c:v>
                </c:pt>
                <c:pt idx="1457">
                  <c:v>0.786318999999999</c:v>
                </c:pt>
                <c:pt idx="1458">
                  <c:v>0.783062999999999</c:v>
                </c:pt>
                <c:pt idx="1459">
                  <c:v>0.779836</c:v>
                </c:pt>
                <c:pt idx="1460">
                  <c:v>0.776638000000001</c:v>
                </c:pt>
                <c:pt idx="1461">
                  <c:v>0.773468</c:v>
                </c:pt>
                <c:pt idx="1462">
                  <c:v>0.770327</c:v>
                </c:pt>
                <c:pt idx="1463">
                  <c:v>0.767213999999999</c:v>
                </c:pt>
                <c:pt idx="1464">
                  <c:v>0.764130000000001</c:v>
                </c:pt>
                <c:pt idx="1465">
                  <c:v>0.761074000000001</c:v>
                </c:pt>
                <c:pt idx="1466">
                  <c:v>0.758048000000001</c:v>
                </c:pt>
                <c:pt idx="1467">
                  <c:v>0.755049000000001</c:v>
                </c:pt>
                <c:pt idx="1468">
                  <c:v>0.752080000000001</c:v>
                </c:pt>
                <c:pt idx="1469">
                  <c:v>0.749139000000001</c:v>
                </c:pt>
                <c:pt idx="1470">
                  <c:v>0.746226</c:v>
                </c:pt>
                <c:pt idx="1471">
                  <c:v>0.743343</c:v>
                </c:pt>
                <c:pt idx="1472">
                  <c:v>0.740487</c:v>
                </c:pt>
                <c:pt idx="1473">
                  <c:v>0.737661000000001</c:v>
                </c:pt>
                <c:pt idx="1474">
                  <c:v>0.734863</c:v>
                </c:pt>
                <c:pt idx="1475">
                  <c:v>0.732094000000001</c:v>
                </c:pt>
                <c:pt idx="1476">
                  <c:v>0.729353</c:v>
                </c:pt>
                <c:pt idx="1477">
                  <c:v>0.726641000000001</c:v>
                </c:pt>
                <c:pt idx="1478">
                  <c:v>0.723957</c:v>
                </c:pt>
                <c:pt idx="1479">
                  <c:v>0.721302</c:v>
                </c:pt>
                <c:pt idx="1480">
                  <c:v>0.718676000000001</c:v>
                </c:pt>
                <c:pt idx="1481">
                  <c:v>0.716079000000001</c:v>
                </c:pt>
                <c:pt idx="1482">
                  <c:v>0.71351</c:v>
                </c:pt>
                <c:pt idx="1483">
                  <c:v>0.710969</c:v>
                </c:pt>
                <c:pt idx="1484">
                  <c:v>0.708457</c:v>
                </c:pt>
                <c:pt idx="1485">
                  <c:v>0.705974</c:v>
                </c:pt>
                <c:pt idx="1486">
                  <c:v>0.70352</c:v>
                </c:pt>
                <c:pt idx="1487">
                  <c:v>0.701094</c:v>
                </c:pt>
                <c:pt idx="1488">
                  <c:v>0.698696000000001</c:v>
                </c:pt>
                <c:pt idx="1489">
                  <c:v>0.696327999999999</c:v>
                </c:pt>
                <c:pt idx="1490">
                  <c:v>0.693988</c:v>
                </c:pt>
                <c:pt idx="1491">
                  <c:v>0.691676000000001</c:v>
                </c:pt>
                <c:pt idx="1492">
                  <c:v>0.689393</c:v>
                </c:pt>
                <c:pt idx="1493">
                  <c:v>0.687139000000001</c:v>
                </c:pt>
                <c:pt idx="1494">
                  <c:v>0.684912999999999</c:v>
                </c:pt>
                <c:pt idx="1495">
                  <c:v>0.682716</c:v>
                </c:pt>
                <c:pt idx="1496">
                  <c:v>0.680548</c:v>
                </c:pt>
                <c:pt idx="1497">
                  <c:v>0.678408000000001</c:v>
                </c:pt>
                <c:pt idx="1498">
                  <c:v>0.676297000000001</c:v>
                </c:pt>
                <c:pt idx="1499">
                  <c:v>0.674214</c:v>
                </c:pt>
                <c:pt idx="1500">
                  <c:v>0.672160000000001</c:v>
                </c:pt>
                <c:pt idx="1501">
                  <c:v>0.670135000000001</c:v>
                </c:pt>
                <c:pt idx="1502">
                  <c:v>0.668138000000001</c:v>
                </c:pt>
                <c:pt idx="1503">
                  <c:v>0.666170000000001</c:v>
                </c:pt>
                <c:pt idx="1504">
                  <c:v>0.664231000000001</c:v>
                </c:pt>
                <c:pt idx="1505">
                  <c:v>0.662320000000001</c:v>
                </c:pt>
                <c:pt idx="1506">
                  <c:v>0.660437</c:v>
                </c:pt>
                <c:pt idx="1507">
                  <c:v>0.658583999999999</c:v>
                </c:pt>
                <c:pt idx="1508">
                  <c:v>0.656759000000001</c:v>
                </c:pt>
                <c:pt idx="1509">
                  <c:v>0.654962</c:v>
                </c:pt>
                <c:pt idx="1510">
                  <c:v>0.653194000000001</c:v>
                </c:pt>
                <c:pt idx="1511">
                  <c:v>0.651455000000001</c:v>
                </c:pt>
                <c:pt idx="1512">
                  <c:v>0.649745000000002</c:v>
                </c:pt>
                <c:pt idx="1513">
                  <c:v>0.648062999999999</c:v>
                </c:pt>
                <c:pt idx="1514">
                  <c:v>0.646409000000001</c:v>
                </c:pt>
                <c:pt idx="1515">
                  <c:v>0.644784000000001</c:v>
                </c:pt>
                <c:pt idx="1516">
                  <c:v>0.643188</c:v>
                </c:pt>
                <c:pt idx="1517">
                  <c:v>0.641621000000001</c:v>
                </c:pt>
                <c:pt idx="1518">
                  <c:v>0.640082</c:v>
                </c:pt>
                <c:pt idx="1519">
                  <c:v>0.638572</c:v>
                </c:pt>
                <c:pt idx="1520">
                  <c:v>0.637090000000001</c:v>
                </c:pt>
                <c:pt idx="1521">
                  <c:v>0.635637000000001</c:v>
                </c:pt>
                <c:pt idx="1522">
                  <c:v>0.634212</c:v>
                </c:pt>
                <c:pt idx="1523">
                  <c:v>0.632816</c:v>
                </c:pt>
                <c:pt idx="1524">
                  <c:v>0.631449000000001</c:v>
                </c:pt>
                <c:pt idx="1525">
                  <c:v>0.630111</c:v>
                </c:pt>
                <c:pt idx="1526">
                  <c:v>0.628801000000001</c:v>
                </c:pt>
                <c:pt idx="1527">
                  <c:v>0.627519</c:v>
                </c:pt>
                <c:pt idx="1528">
                  <c:v>0.626266</c:v>
                </c:pt>
                <c:pt idx="1529">
                  <c:v>0.625042000000001</c:v>
                </c:pt>
                <c:pt idx="1530">
                  <c:v>0.623847000000001</c:v>
                </c:pt>
                <c:pt idx="1531">
                  <c:v>0.622680000000001</c:v>
                </c:pt>
                <c:pt idx="1532">
                  <c:v>0.621542</c:v>
                </c:pt>
                <c:pt idx="1533">
                  <c:v>0.620432</c:v>
                </c:pt>
                <c:pt idx="1534">
                  <c:v>0.619351</c:v>
                </c:pt>
                <c:pt idx="1535">
                  <c:v>0.618298000000001</c:v>
                </c:pt>
                <c:pt idx="1536">
                  <c:v>0.617274</c:v>
                </c:pt>
                <c:pt idx="1537">
                  <c:v>0.616279000000001</c:v>
                </c:pt>
                <c:pt idx="1538">
                  <c:v>0.615313</c:v>
                </c:pt>
                <c:pt idx="1539">
                  <c:v>0.614375000000001</c:v>
                </c:pt>
                <c:pt idx="1540">
                  <c:v>0.613465</c:v>
                </c:pt>
                <c:pt idx="1541">
                  <c:v>0.612584</c:v>
                </c:pt>
                <c:pt idx="1542">
                  <c:v>0.611732</c:v>
                </c:pt>
                <c:pt idx="1543">
                  <c:v>0.610909000000001</c:v>
                </c:pt>
                <c:pt idx="1544">
                  <c:v>0.610114</c:v>
                </c:pt>
                <c:pt idx="1545">
                  <c:v>0.609347</c:v>
                </c:pt>
                <c:pt idx="1546">
                  <c:v>0.608610000000001</c:v>
                </c:pt>
                <c:pt idx="1547">
                  <c:v>0.607901000000001</c:v>
                </c:pt>
                <c:pt idx="1548">
                  <c:v>0.60722</c:v>
                </c:pt>
                <c:pt idx="1549">
                  <c:v>0.606568</c:v>
                </c:pt>
                <c:pt idx="1550">
                  <c:v>0.605945000000001</c:v>
                </c:pt>
                <c:pt idx="1551">
                  <c:v>0.60535</c:v>
                </c:pt>
                <c:pt idx="1552">
                  <c:v>0.604784</c:v>
                </c:pt>
                <c:pt idx="1553">
                  <c:v>0.604247</c:v>
                </c:pt>
                <c:pt idx="1554">
                  <c:v>0.603738000000001</c:v>
                </c:pt>
                <c:pt idx="1555">
                  <c:v>0.603258</c:v>
                </c:pt>
                <c:pt idx="1556">
                  <c:v>0.602807</c:v>
                </c:pt>
                <c:pt idx="1557">
                  <c:v>0.602384</c:v>
                </c:pt>
                <c:pt idx="1558">
                  <c:v>0.601989000000001</c:v>
                </c:pt>
                <c:pt idx="1559">
                  <c:v>0.601624000000001</c:v>
                </c:pt>
                <c:pt idx="1560">
                  <c:v>0.601287</c:v>
                </c:pt>
                <c:pt idx="1561">
                  <c:v>0.600978000000001</c:v>
                </c:pt>
                <c:pt idx="1562">
                  <c:v>0.600698</c:v>
                </c:pt>
                <c:pt idx="1563">
                  <c:v>0.600446999999999</c:v>
                </c:pt>
                <c:pt idx="1564">
                  <c:v>0.600224</c:v>
                </c:pt>
                <c:pt idx="1565">
                  <c:v>0.60003</c:v>
                </c:pt>
                <c:pt idx="1566">
                  <c:v>0.599864999999999</c:v>
                </c:pt>
                <c:pt idx="1567">
                  <c:v>0.599728</c:v>
                </c:pt>
                <c:pt idx="1568">
                  <c:v>0.59962</c:v>
                </c:pt>
                <c:pt idx="1569">
                  <c:v>0.599539999999999</c:v>
                </c:pt>
                <c:pt idx="1570">
                  <c:v>0.599488999999999</c:v>
                </c:pt>
                <c:pt idx="1571">
                  <c:v>0.599466999999998</c:v>
                </c:pt>
                <c:pt idx="1572">
                  <c:v>0.599472999999999</c:v>
                </c:pt>
                <c:pt idx="1573">
                  <c:v>0.599507999999999</c:v>
                </c:pt>
                <c:pt idx="1574">
                  <c:v>0.599571999999999</c:v>
                </c:pt>
                <c:pt idx="1575">
                  <c:v>0.599663999999999</c:v>
                </c:pt>
                <c:pt idx="1576">
                  <c:v>0.599785</c:v>
                </c:pt>
                <c:pt idx="1577">
                  <c:v>0.599933999999999</c:v>
                </c:pt>
                <c:pt idx="1578">
                  <c:v>0.600112</c:v>
                </c:pt>
                <c:pt idx="1579">
                  <c:v>0.600319</c:v>
                </c:pt>
                <c:pt idx="1580">
                  <c:v>0.600554</c:v>
                </c:pt>
                <c:pt idx="1581">
                  <c:v>0.600818</c:v>
                </c:pt>
                <c:pt idx="1582">
                  <c:v>0.60111</c:v>
                </c:pt>
                <c:pt idx="1583">
                  <c:v>0.601431</c:v>
                </c:pt>
                <c:pt idx="1584">
                  <c:v>0.601781000000001</c:v>
                </c:pt>
                <c:pt idx="1585">
                  <c:v>0.602159000000001</c:v>
                </c:pt>
                <c:pt idx="1586">
                  <c:v>0.602565999999999</c:v>
                </c:pt>
                <c:pt idx="1587">
                  <c:v>0.603001000000001</c:v>
                </c:pt>
                <c:pt idx="1588">
                  <c:v>0.603465</c:v>
                </c:pt>
                <c:pt idx="1589">
                  <c:v>0.603958</c:v>
                </c:pt>
                <c:pt idx="1590">
                  <c:v>0.60448</c:v>
                </c:pt>
                <c:pt idx="1591">
                  <c:v>0.605030000000001</c:v>
                </c:pt>
                <c:pt idx="1592">
                  <c:v>0.605608000000001</c:v>
                </c:pt>
                <c:pt idx="1593">
                  <c:v>0.606214999999999</c:v>
                </c:pt>
                <c:pt idx="1594">
                  <c:v>0.606851000000001</c:v>
                </c:pt>
                <c:pt idx="1595">
                  <c:v>0.607515999999999</c:v>
                </c:pt>
                <c:pt idx="1596">
                  <c:v>0.608209000000001</c:v>
                </c:pt>
                <c:pt idx="1597">
                  <c:v>0.608930000000001</c:v>
                </c:pt>
                <c:pt idx="1598">
                  <c:v>0.609680000000001</c:v>
                </c:pt>
                <c:pt idx="1599">
                  <c:v>0.610459</c:v>
                </c:pt>
                <c:pt idx="1600">
                  <c:v>0.611267</c:v>
                </c:pt>
                <c:pt idx="1601">
                  <c:v>0.612102999999999</c:v>
                </c:pt>
                <c:pt idx="1602">
                  <c:v>0.612968</c:v>
                </c:pt>
                <c:pt idx="1603">
                  <c:v>0.613861</c:v>
                </c:pt>
                <c:pt idx="1604">
                  <c:v>0.614783</c:v>
                </c:pt>
                <c:pt idx="1605">
                  <c:v>0.615734000000001</c:v>
                </c:pt>
                <c:pt idx="1606">
                  <c:v>0.616713</c:v>
                </c:pt>
                <c:pt idx="1607">
                  <c:v>0.617720000000001</c:v>
                </c:pt>
                <c:pt idx="1608">
                  <c:v>0.618757000000001</c:v>
                </c:pt>
                <c:pt idx="1609">
                  <c:v>0.619822000000001</c:v>
                </c:pt>
                <c:pt idx="1610">
                  <c:v>0.620916</c:v>
                </c:pt>
                <c:pt idx="1611">
                  <c:v>0.622038</c:v>
                </c:pt>
                <c:pt idx="1612">
                  <c:v>0.623189</c:v>
                </c:pt>
                <c:pt idx="1613">
                  <c:v>0.624368</c:v>
                </c:pt>
                <c:pt idx="1614">
                  <c:v>0.625576</c:v>
                </c:pt>
                <c:pt idx="1615">
                  <c:v>0.626812999999999</c:v>
                </c:pt>
                <c:pt idx="1616">
                  <c:v>0.628078000000001</c:v>
                </c:pt>
                <c:pt idx="1617">
                  <c:v>0.629372</c:v>
                </c:pt>
                <c:pt idx="1618">
                  <c:v>0.630695000000001</c:v>
                </c:pt>
                <c:pt idx="1619">
                  <c:v>0.632046000000001</c:v>
                </c:pt>
                <c:pt idx="1620">
                  <c:v>0.633426</c:v>
                </c:pt>
                <c:pt idx="1621">
                  <c:v>0.634834000000001</c:v>
                </c:pt>
                <c:pt idx="1622">
                  <c:v>0.636271000000001</c:v>
                </c:pt>
                <c:pt idx="1623">
                  <c:v>0.637737000000001</c:v>
                </c:pt>
                <c:pt idx="1624">
                  <c:v>0.639231</c:v>
                </c:pt>
                <c:pt idx="1625">
                  <c:v>0.640754000000001</c:v>
                </c:pt>
                <c:pt idx="1626">
                  <c:v>0.642305000000001</c:v>
                </c:pt>
                <c:pt idx="1627">
                  <c:v>0.643886000000001</c:v>
                </c:pt>
                <c:pt idx="1628">
                  <c:v>0.645494000000001</c:v>
                </c:pt>
                <c:pt idx="1629">
                  <c:v>0.647132</c:v>
                </c:pt>
                <c:pt idx="1630">
                  <c:v>0.648798000000001</c:v>
                </c:pt>
                <c:pt idx="1631">
                  <c:v>0.650492000000001</c:v>
                </c:pt>
                <c:pt idx="1632">
                  <c:v>0.652215</c:v>
                </c:pt>
                <c:pt idx="1633">
                  <c:v>0.653967</c:v>
                </c:pt>
                <c:pt idx="1634">
                  <c:v>0.655747000000001</c:v>
                </c:pt>
                <c:pt idx="1635">
                  <c:v>0.657556</c:v>
                </c:pt>
                <c:pt idx="1636">
                  <c:v>0.659394000000001</c:v>
                </c:pt>
                <c:pt idx="1637">
                  <c:v>0.661260000000001</c:v>
                </c:pt>
                <c:pt idx="1638">
                  <c:v>0.663155000000001</c:v>
                </c:pt>
                <c:pt idx="1639">
                  <c:v>0.665079000000001</c:v>
                </c:pt>
                <c:pt idx="1640">
                  <c:v>0.667031000000001</c:v>
                </c:pt>
                <c:pt idx="1641">
                  <c:v>0.669011000000001</c:v>
                </c:pt>
                <c:pt idx="1642">
                  <c:v>0.671021000000001</c:v>
                </c:pt>
                <c:pt idx="1643">
                  <c:v>0.673059000000001</c:v>
                </c:pt>
                <c:pt idx="1644">
                  <c:v>0.675125000000001</c:v>
                </c:pt>
                <c:pt idx="1645">
                  <c:v>0.677220000000001</c:v>
                </c:pt>
                <c:pt idx="1646">
                  <c:v>0.679344</c:v>
                </c:pt>
                <c:pt idx="1647">
                  <c:v>0.681497</c:v>
                </c:pt>
                <c:pt idx="1648">
                  <c:v>0.683678000000001</c:v>
                </c:pt>
                <c:pt idx="1649">
                  <c:v>0.685887</c:v>
                </c:pt>
                <c:pt idx="1650">
                  <c:v>0.688125</c:v>
                </c:pt>
                <c:pt idx="1651">
                  <c:v>0.690392</c:v>
                </c:pt>
                <c:pt idx="1652">
                  <c:v>0.692688</c:v>
                </c:pt>
                <c:pt idx="1653">
                  <c:v>0.695012</c:v>
                </c:pt>
                <c:pt idx="1654">
                  <c:v>0.697365</c:v>
                </c:pt>
                <c:pt idx="1655">
                  <c:v>0.699746000000001</c:v>
                </c:pt>
                <c:pt idx="1656">
                  <c:v>0.702156</c:v>
                </c:pt>
                <c:pt idx="1657">
                  <c:v>0.704594</c:v>
                </c:pt>
                <c:pt idx="1658">
                  <c:v>0.707061</c:v>
                </c:pt>
                <c:pt idx="1659">
                  <c:v>0.709556999999999</c:v>
                </c:pt>
                <c:pt idx="1660">
                  <c:v>0.712082</c:v>
                </c:pt>
                <c:pt idx="1661">
                  <c:v>0.714635000000001</c:v>
                </c:pt>
                <c:pt idx="1662">
                  <c:v>0.717216</c:v>
                </c:pt>
                <c:pt idx="1663">
                  <c:v>0.719826000000001</c:v>
                </c:pt>
                <c:pt idx="1664">
                  <c:v>0.722465</c:v>
                </c:pt>
                <c:pt idx="1665">
                  <c:v>0.725133</c:v>
                </c:pt>
                <c:pt idx="1666">
                  <c:v>0.727829</c:v>
                </c:pt>
                <c:pt idx="1667">
                  <c:v>0.730553</c:v>
                </c:pt>
                <c:pt idx="1668">
                  <c:v>0.733307</c:v>
                </c:pt>
                <c:pt idx="1669">
                  <c:v>0.736089</c:v>
                </c:pt>
                <c:pt idx="1670">
                  <c:v>0.738899000000001</c:v>
                </c:pt>
                <c:pt idx="1671">
                  <c:v>0.741738000000001</c:v>
                </c:pt>
                <c:pt idx="1672">
                  <c:v>0.744606000000001</c:v>
                </c:pt>
                <c:pt idx="1673">
                  <c:v>0.747502</c:v>
                </c:pt>
                <c:pt idx="1674">
                  <c:v>0.750427</c:v>
                </c:pt>
                <c:pt idx="1675">
                  <c:v>0.753381</c:v>
                </c:pt>
                <c:pt idx="1676">
                  <c:v>0.756363</c:v>
                </c:pt>
                <c:pt idx="1677">
                  <c:v>0.759374</c:v>
                </c:pt>
                <c:pt idx="1678">
                  <c:v>0.762413</c:v>
                </c:pt>
                <c:pt idx="1679">
                  <c:v>0.765482</c:v>
                </c:pt>
                <c:pt idx="1680">
                  <c:v>0.768578</c:v>
                </c:pt>
                <c:pt idx="1681">
                  <c:v>0.771704</c:v>
                </c:pt>
                <c:pt idx="1682">
                  <c:v>0.774857000000001</c:v>
                </c:pt>
                <c:pt idx="1683">
                  <c:v>0.77804</c:v>
                </c:pt>
                <c:pt idx="1684">
                  <c:v>0.781251</c:v>
                </c:pt>
                <c:pt idx="1685">
                  <c:v>0.784491</c:v>
                </c:pt>
                <c:pt idx="1686">
                  <c:v>0.787759</c:v>
                </c:pt>
                <c:pt idx="1687">
                  <c:v>0.791056</c:v>
                </c:pt>
                <c:pt idx="1688">
                  <c:v>0.794381999999999</c:v>
                </c:pt>
                <c:pt idx="1689">
                  <c:v>0.797736</c:v>
                </c:pt>
                <c:pt idx="1690">
                  <c:v>0.801119</c:v>
                </c:pt>
                <c:pt idx="1691">
                  <c:v>0.80453</c:v>
                </c:pt>
                <c:pt idx="1692">
                  <c:v>0.80797</c:v>
                </c:pt>
                <c:pt idx="1693">
                  <c:v>0.811439</c:v>
                </c:pt>
                <c:pt idx="1694">
                  <c:v>0.814936</c:v>
                </c:pt>
                <c:pt idx="1695">
                  <c:v>0.818462</c:v>
                </c:pt>
                <c:pt idx="1696">
                  <c:v>0.822017</c:v>
                </c:pt>
                <c:pt idx="1697">
                  <c:v>0.825600000000001</c:v>
                </c:pt>
                <c:pt idx="1698">
                  <c:v>0.829211</c:v>
                </c:pt>
                <c:pt idx="1699">
                  <c:v>0.832852</c:v>
                </c:pt>
                <c:pt idx="1700">
                  <c:v>0.836521</c:v>
                </c:pt>
                <c:pt idx="1701">
                  <c:v>0.840218</c:v>
                </c:pt>
                <c:pt idx="1702">
                  <c:v>0.843945</c:v>
                </c:pt>
                <c:pt idx="1703">
                  <c:v>0.847699000000001</c:v>
                </c:pt>
                <c:pt idx="1704">
                  <c:v>0.851482999999999</c:v>
                </c:pt>
                <c:pt idx="1705">
                  <c:v>0.855295000000001</c:v>
                </c:pt>
                <c:pt idx="1706">
                  <c:v>0.859136</c:v>
                </c:pt>
                <c:pt idx="1707">
                  <c:v>0.863005000000001</c:v>
                </c:pt>
                <c:pt idx="1708">
                  <c:v>0.866903</c:v>
                </c:pt>
                <c:pt idx="1709">
                  <c:v>0.870829000000001</c:v>
                </c:pt>
                <c:pt idx="1710">
                  <c:v>0.874784000000001</c:v>
                </c:pt>
                <c:pt idx="1711">
                  <c:v>0.878768</c:v>
                </c:pt>
                <c:pt idx="1712">
                  <c:v>0.88278</c:v>
                </c:pt>
                <c:pt idx="1713">
                  <c:v>0.886821</c:v>
                </c:pt>
                <c:pt idx="1714">
                  <c:v>0.890891</c:v>
                </c:pt>
                <c:pt idx="1715">
                  <c:v>0.894989</c:v>
                </c:pt>
                <c:pt idx="1716">
                  <c:v>0.899116</c:v>
                </c:pt>
                <c:pt idx="1717">
                  <c:v>0.903271</c:v>
                </c:pt>
                <c:pt idx="1718">
                  <c:v>0.907455</c:v>
                </c:pt>
                <c:pt idx="1719">
                  <c:v>0.911668</c:v>
                </c:pt>
                <c:pt idx="1720">
                  <c:v>0.915909</c:v>
                </c:pt>
                <c:pt idx="1721">
                  <c:v>0.920179</c:v>
                </c:pt>
                <c:pt idx="1722">
                  <c:v>0.924478</c:v>
                </c:pt>
                <c:pt idx="1723">
                  <c:v>0.928805</c:v>
                </c:pt>
                <c:pt idx="1724">
                  <c:v>0.933161</c:v>
                </c:pt>
                <c:pt idx="1725">
                  <c:v>0.937545</c:v>
                </c:pt>
                <c:pt idx="1726">
                  <c:v>0.941958</c:v>
                </c:pt>
                <c:pt idx="1727">
                  <c:v>0.946399</c:v>
                </c:pt>
                <c:pt idx="1728">
                  <c:v>0.95087</c:v>
                </c:pt>
                <c:pt idx="1729">
                  <c:v>0.955367999999999</c:v>
                </c:pt>
                <c:pt idx="1730">
                  <c:v>0.959896000000001</c:v>
                </c:pt>
                <c:pt idx="1731">
                  <c:v>0.964452</c:v>
                </c:pt>
                <c:pt idx="1732">
                  <c:v>0.969037</c:v>
                </c:pt>
                <c:pt idx="1733">
                  <c:v>0.973650000000001</c:v>
                </c:pt>
                <c:pt idx="1734">
                  <c:v>0.978292</c:v>
                </c:pt>
                <c:pt idx="1735">
                  <c:v>0.982962</c:v>
                </c:pt>
                <c:pt idx="1736">
                  <c:v>0.987661</c:v>
                </c:pt>
                <c:pt idx="1737">
                  <c:v>0.992388999999999</c:v>
                </c:pt>
                <c:pt idx="1738">
                  <c:v>0.997144999999999</c:v>
                </c:pt>
                <c:pt idx="1739">
                  <c:v>1.001929999999998</c:v>
                </c:pt>
                <c:pt idx="1740">
                  <c:v>1.00674</c:v>
                </c:pt>
                <c:pt idx="1741">
                  <c:v>1.01159</c:v>
                </c:pt>
                <c:pt idx="1742">
                  <c:v>1.01646</c:v>
                </c:pt>
                <c:pt idx="1743">
                  <c:v>1.02136</c:v>
                </c:pt>
                <c:pt idx="1744">
                  <c:v>1.02628</c:v>
                </c:pt>
                <c:pt idx="1745">
                  <c:v>1.031239999999998</c:v>
                </c:pt>
                <c:pt idx="1746">
                  <c:v>1.03623</c:v>
                </c:pt>
                <c:pt idx="1747">
                  <c:v>1.041239999999998</c:v>
                </c:pt>
                <c:pt idx="1748">
                  <c:v>1.04628</c:v>
                </c:pt>
                <c:pt idx="1749">
                  <c:v>1.05135</c:v>
                </c:pt>
                <c:pt idx="1750">
                  <c:v>1.05645</c:v>
                </c:pt>
                <c:pt idx="1751">
                  <c:v>1.06158</c:v>
                </c:pt>
                <c:pt idx="1752">
                  <c:v>1.06674</c:v>
                </c:pt>
                <c:pt idx="1753">
                  <c:v>1.07192</c:v>
                </c:pt>
                <c:pt idx="1754">
                  <c:v>1.07714</c:v>
                </c:pt>
                <c:pt idx="1755">
                  <c:v>1.08238</c:v>
                </c:pt>
                <c:pt idx="1756">
                  <c:v>1.08765</c:v>
                </c:pt>
                <c:pt idx="1757">
                  <c:v>1.09295</c:v>
                </c:pt>
                <c:pt idx="1758">
                  <c:v>1.09828</c:v>
                </c:pt>
                <c:pt idx="1759">
                  <c:v>1.10364</c:v>
                </c:pt>
                <c:pt idx="1760">
                  <c:v>1.10902</c:v>
                </c:pt>
                <c:pt idx="1761">
                  <c:v>1.11444</c:v>
                </c:pt>
                <c:pt idx="1762">
                  <c:v>1.11988</c:v>
                </c:pt>
                <c:pt idx="1763">
                  <c:v>1.12535</c:v>
                </c:pt>
                <c:pt idx="1764">
                  <c:v>1.13085</c:v>
                </c:pt>
                <c:pt idx="1765">
                  <c:v>1.13638</c:v>
                </c:pt>
                <c:pt idx="1766">
                  <c:v>1.14194</c:v>
                </c:pt>
                <c:pt idx="1767">
                  <c:v>1.147529999999998</c:v>
                </c:pt>
                <c:pt idx="1768">
                  <c:v>1.15314</c:v>
                </c:pt>
                <c:pt idx="1769">
                  <c:v>1.15878</c:v>
                </c:pt>
                <c:pt idx="1770">
                  <c:v>1.16446</c:v>
                </c:pt>
                <c:pt idx="1771">
                  <c:v>1.17016</c:v>
                </c:pt>
                <c:pt idx="1772">
                  <c:v>1.17589</c:v>
                </c:pt>
                <c:pt idx="1773">
                  <c:v>1.18164</c:v>
                </c:pt>
                <c:pt idx="1774">
                  <c:v>1.18743</c:v>
                </c:pt>
                <c:pt idx="1775">
                  <c:v>1.19325</c:v>
                </c:pt>
                <c:pt idx="1776">
                  <c:v>1.19909</c:v>
                </c:pt>
                <c:pt idx="1777">
                  <c:v>1.20496</c:v>
                </c:pt>
                <c:pt idx="1778">
                  <c:v>1.21086</c:v>
                </c:pt>
                <c:pt idx="1779">
                  <c:v>1.21679</c:v>
                </c:pt>
                <c:pt idx="1780">
                  <c:v>1.22275</c:v>
                </c:pt>
                <c:pt idx="1781">
                  <c:v>1.228739999999998</c:v>
                </c:pt>
                <c:pt idx="1782">
                  <c:v>1.23475</c:v>
                </c:pt>
                <c:pt idx="1783">
                  <c:v>1.240799999999998</c:v>
                </c:pt>
                <c:pt idx="1784">
                  <c:v>1.246869999999998</c:v>
                </c:pt>
                <c:pt idx="1785">
                  <c:v>1.252969999999998</c:v>
                </c:pt>
                <c:pt idx="1786">
                  <c:v>1.259099999999999</c:v>
                </c:pt>
                <c:pt idx="1787">
                  <c:v>1.26526</c:v>
                </c:pt>
                <c:pt idx="1788">
                  <c:v>1.27145</c:v>
                </c:pt>
                <c:pt idx="1789">
                  <c:v>1.27766</c:v>
                </c:pt>
                <c:pt idx="1790">
                  <c:v>1.283909999999999</c:v>
                </c:pt>
                <c:pt idx="1791">
                  <c:v>1.29018</c:v>
                </c:pt>
                <c:pt idx="1792">
                  <c:v>1.29648</c:v>
                </c:pt>
                <c:pt idx="1793">
                  <c:v>1.30281</c:v>
                </c:pt>
                <c:pt idx="1794">
                  <c:v>1.309169999999998</c:v>
                </c:pt>
                <c:pt idx="1795">
                  <c:v>1.31556</c:v>
                </c:pt>
                <c:pt idx="1796">
                  <c:v>1.321969999999998</c:v>
                </c:pt>
                <c:pt idx="1797">
                  <c:v>1.32842</c:v>
                </c:pt>
                <c:pt idx="1798">
                  <c:v>1.33489</c:v>
                </c:pt>
                <c:pt idx="1799">
                  <c:v>1.34139</c:v>
                </c:pt>
                <c:pt idx="1800">
                  <c:v>1.34792</c:v>
                </c:pt>
                <c:pt idx="1801">
                  <c:v>1.35448</c:v>
                </c:pt>
                <c:pt idx="1802">
                  <c:v>1.36107</c:v>
                </c:pt>
                <c:pt idx="1803">
                  <c:v>1.36769</c:v>
                </c:pt>
                <c:pt idx="1804">
                  <c:v>1.37433</c:v>
                </c:pt>
                <c:pt idx="1805">
                  <c:v>1.381</c:v>
                </c:pt>
                <c:pt idx="1806">
                  <c:v>1.38771</c:v>
                </c:pt>
                <c:pt idx="1807">
                  <c:v>1.39444</c:v>
                </c:pt>
                <c:pt idx="1808">
                  <c:v>1.401199999999998</c:v>
                </c:pt>
                <c:pt idx="1809">
                  <c:v>1.407979999999998</c:v>
                </c:pt>
                <c:pt idx="1810">
                  <c:v>1.414799999999998</c:v>
                </c:pt>
                <c:pt idx="1811">
                  <c:v>1.421649999999998</c:v>
                </c:pt>
                <c:pt idx="1812">
                  <c:v>1.42852</c:v>
                </c:pt>
                <c:pt idx="1813">
                  <c:v>1.435419999999998</c:v>
                </c:pt>
                <c:pt idx="1814">
                  <c:v>1.44235</c:v>
                </c:pt>
                <c:pt idx="1815">
                  <c:v>1.449309999999999</c:v>
                </c:pt>
                <c:pt idx="1816">
                  <c:v>1.456299999999998</c:v>
                </c:pt>
                <c:pt idx="1817">
                  <c:v>1.463319999999998</c:v>
                </c:pt>
                <c:pt idx="1818">
                  <c:v>1.47036</c:v>
                </c:pt>
                <c:pt idx="1819">
                  <c:v>1.477439999999999</c:v>
                </c:pt>
                <c:pt idx="1820">
                  <c:v>1.48454</c:v>
                </c:pt>
                <c:pt idx="1821">
                  <c:v>1.491669999999998</c:v>
                </c:pt>
                <c:pt idx="1822">
                  <c:v>1.498829999999999</c:v>
                </c:pt>
                <c:pt idx="1823">
                  <c:v>1.50602</c:v>
                </c:pt>
                <c:pt idx="1824">
                  <c:v>1.513239999999998</c:v>
                </c:pt>
                <c:pt idx="1825">
                  <c:v>1.52048</c:v>
                </c:pt>
                <c:pt idx="1826">
                  <c:v>1.52776</c:v>
                </c:pt>
                <c:pt idx="1827">
                  <c:v>1.53506</c:v>
                </c:pt>
                <c:pt idx="1828">
                  <c:v>1.54239</c:v>
                </c:pt>
                <c:pt idx="1829">
                  <c:v>1.54975</c:v>
                </c:pt>
                <c:pt idx="1830">
                  <c:v>1.55714</c:v>
                </c:pt>
                <c:pt idx="1831">
                  <c:v>1.56456</c:v>
                </c:pt>
                <c:pt idx="1832">
                  <c:v>1.57201</c:v>
                </c:pt>
                <c:pt idx="1833">
                  <c:v>1.57948</c:v>
                </c:pt>
                <c:pt idx="1834">
                  <c:v>1.58698</c:v>
                </c:pt>
                <c:pt idx="1835">
                  <c:v>1.59452</c:v>
                </c:pt>
                <c:pt idx="1836">
                  <c:v>1.60208</c:v>
                </c:pt>
                <c:pt idx="1837">
                  <c:v>1.609669999999998</c:v>
                </c:pt>
                <c:pt idx="1838">
                  <c:v>1.61728</c:v>
                </c:pt>
                <c:pt idx="1839">
                  <c:v>1.62493</c:v>
                </c:pt>
                <c:pt idx="1840">
                  <c:v>1.6326</c:v>
                </c:pt>
                <c:pt idx="1841">
                  <c:v>1.64031</c:v>
                </c:pt>
                <c:pt idx="1842">
                  <c:v>1.64804</c:v>
                </c:pt>
                <c:pt idx="1843">
                  <c:v>1.655799999999998</c:v>
                </c:pt>
                <c:pt idx="1844">
                  <c:v>1.66359</c:v>
                </c:pt>
                <c:pt idx="1845">
                  <c:v>1.67141</c:v>
                </c:pt>
                <c:pt idx="1846">
                  <c:v>1.67926</c:v>
                </c:pt>
                <c:pt idx="1847">
                  <c:v>1.68713</c:v>
                </c:pt>
                <c:pt idx="1848">
                  <c:v>1.69503</c:v>
                </c:pt>
                <c:pt idx="1849">
                  <c:v>1.702969999999999</c:v>
                </c:pt>
                <c:pt idx="1850">
                  <c:v>1.710929999999998</c:v>
                </c:pt>
                <c:pt idx="1851">
                  <c:v>1.71892</c:v>
                </c:pt>
                <c:pt idx="1852">
                  <c:v>1.726939999999999</c:v>
                </c:pt>
                <c:pt idx="1853">
                  <c:v>1.73498</c:v>
                </c:pt>
                <c:pt idx="1854">
                  <c:v>1.74306</c:v>
                </c:pt>
                <c:pt idx="1855">
                  <c:v>1.75116</c:v>
                </c:pt>
                <c:pt idx="1856">
                  <c:v>1.759299999999999</c:v>
                </c:pt>
                <c:pt idx="1857">
                  <c:v>1.76746</c:v>
                </c:pt>
                <c:pt idx="1858">
                  <c:v>1.77565</c:v>
                </c:pt>
                <c:pt idx="1859">
                  <c:v>1.783869999999998</c:v>
                </c:pt>
                <c:pt idx="1860">
                  <c:v>1.79211</c:v>
                </c:pt>
                <c:pt idx="1861">
                  <c:v>1.80039</c:v>
                </c:pt>
                <c:pt idx="1862">
                  <c:v>1.80869</c:v>
                </c:pt>
                <c:pt idx="1863">
                  <c:v>1.817029999999998</c:v>
                </c:pt>
                <c:pt idx="1864">
                  <c:v>1.82539</c:v>
                </c:pt>
                <c:pt idx="1865">
                  <c:v>1.83378</c:v>
                </c:pt>
                <c:pt idx="1866">
                  <c:v>1.8422</c:v>
                </c:pt>
                <c:pt idx="1867">
                  <c:v>1.85065</c:v>
                </c:pt>
                <c:pt idx="1868">
                  <c:v>1.85912</c:v>
                </c:pt>
                <c:pt idx="1869">
                  <c:v>1.867629999999998</c:v>
                </c:pt>
                <c:pt idx="1870">
                  <c:v>1.87616</c:v>
                </c:pt>
                <c:pt idx="1871">
                  <c:v>1.88472</c:v>
                </c:pt>
                <c:pt idx="1872">
                  <c:v>1.89331</c:v>
                </c:pt>
                <c:pt idx="1873">
                  <c:v>1.901929999999997</c:v>
                </c:pt>
                <c:pt idx="1874">
                  <c:v>1.91058</c:v>
                </c:pt>
                <c:pt idx="1875">
                  <c:v>1.91926</c:v>
                </c:pt>
                <c:pt idx="1876">
                  <c:v>1.92796</c:v>
                </c:pt>
                <c:pt idx="1877">
                  <c:v>1.9367</c:v>
                </c:pt>
                <c:pt idx="1878">
                  <c:v>1.94546</c:v>
                </c:pt>
                <c:pt idx="1879">
                  <c:v>1.954250000000002</c:v>
                </c:pt>
                <c:pt idx="1880">
                  <c:v>1.96307</c:v>
                </c:pt>
                <c:pt idx="1881">
                  <c:v>1.97192</c:v>
                </c:pt>
                <c:pt idx="1882">
                  <c:v>1.9808</c:v>
                </c:pt>
                <c:pt idx="1883">
                  <c:v>1.9897</c:v>
                </c:pt>
                <c:pt idx="1884">
                  <c:v>1.99863</c:v>
                </c:pt>
                <c:pt idx="1885">
                  <c:v>2.0076</c:v>
                </c:pt>
                <c:pt idx="1886">
                  <c:v>2.016589999999998</c:v>
                </c:pt>
                <c:pt idx="1887">
                  <c:v>2.025609999999998</c:v>
                </c:pt>
                <c:pt idx="1888">
                  <c:v>2.034659999999997</c:v>
                </c:pt>
                <c:pt idx="1889">
                  <c:v>2.043730000000003</c:v>
                </c:pt>
                <c:pt idx="1890">
                  <c:v>2.052839999999997</c:v>
                </c:pt>
                <c:pt idx="1891">
                  <c:v>2.06197</c:v>
                </c:pt>
                <c:pt idx="1892">
                  <c:v>2.07114</c:v>
                </c:pt>
                <c:pt idx="1893">
                  <c:v>2.080330000000003</c:v>
                </c:pt>
                <c:pt idx="1894">
                  <c:v>2.08955</c:v>
                </c:pt>
                <c:pt idx="1895">
                  <c:v>2.0988</c:v>
                </c:pt>
                <c:pt idx="1896">
                  <c:v>2.10808</c:v>
                </c:pt>
                <c:pt idx="1897">
                  <c:v>2.11738</c:v>
                </c:pt>
                <c:pt idx="1898">
                  <c:v>2.12672</c:v>
                </c:pt>
                <c:pt idx="1899">
                  <c:v>2.136079999999997</c:v>
                </c:pt>
                <c:pt idx="1900">
                  <c:v>2.14547</c:v>
                </c:pt>
                <c:pt idx="1901">
                  <c:v>2.15489</c:v>
                </c:pt>
                <c:pt idx="1902">
                  <c:v>2.16434</c:v>
                </c:pt>
                <c:pt idx="1903">
                  <c:v>2.17382</c:v>
                </c:pt>
                <c:pt idx="1904">
                  <c:v>2.183330000000005</c:v>
                </c:pt>
                <c:pt idx="1905">
                  <c:v>2.192859999999996</c:v>
                </c:pt>
                <c:pt idx="1906">
                  <c:v>2.20242</c:v>
                </c:pt>
                <c:pt idx="1907">
                  <c:v>2.212019999999998</c:v>
                </c:pt>
                <c:pt idx="1908">
                  <c:v>2.22164</c:v>
                </c:pt>
                <c:pt idx="1909">
                  <c:v>2.23129</c:v>
                </c:pt>
                <c:pt idx="1910">
                  <c:v>2.24096</c:v>
                </c:pt>
                <c:pt idx="1911">
                  <c:v>2.250669999999998</c:v>
                </c:pt>
                <c:pt idx="1912">
                  <c:v>2.26041</c:v>
                </c:pt>
                <c:pt idx="1913">
                  <c:v>2.27017</c:v>
                </c:pt>
                <c:pt idx="1914">
                  <c:v>2.27996</c:v>
                </c:pt>
                <c:pt idx="1915">
                  <c:v>2.28978</c:v>
                </c:pt>
                <c:pt idx="1916">
                  <c:v>2.29963</c:v>
                </c:pt>
                <c:pt idx="1917">
                  <c:v>2.30951</c:v>
                </c:pt>
                <c:pt idx="1918">
                  <c:v>2.319419999999996</c:v>
                </c:pt>
                <c:pt idx="1919">
                  <c:v>2.329349999999997</c:v>
                </c:pt>
                <c:pt idx="1920">
                  <c:v>2.339319999999997</c:v>
                </c:pt>
                <c:pt idx="1921">
                  <c:v>2.34931</c:v>
                </c:pt>
                <c:pt idx="1922">
                  <c:v>2.359329999999998</c:v>
                </c:pt>
                <c:pt idx="1923">
                  <c:v>2.36938</c:v>
                </c:pt>
                <c:pt idx="1924">
                  <c:v>2.379459999999974</c:v>
                </c:pt>
                <c:pt idx="1925">
                  <c:v>2.38957</c:v>
                </c:pt>
                <c:pt idx="1926">
                  <c:v>2.399709999999997</c:v>
                </c:pt>
                <c:pt idx="1927">
                  <c:v>2.409869999999997</c:v>
                </c:pt>
                <c:pt idx="1928">
                  <c:v>2.420059999999998</c:v>
                </c:pt>
                <c:pt idx="1929">
                  <c:v>2.430279999999997</c:v>
                </c:pt>
                <c:pt idx="1930">
                  <c:v>2.44054</c:v>
                </c:pt>
                <c:pt idx="1931">
                  <c:v>2.450809999999997</c:v>
                </c:pt>
                <c:pt idx="1932">
                  <c:v>2.46112</c:v>
                </c:pt>
                <c:pt idx="1933">
                  <c:v>2.471459999999996</c:v>
                </c:pt>
                <c:pt idx="1934">
                  <c:v>2.481819999999998</c:v>
                </c:pt>
                <c:pt idx="1935">
                  <c:v>2.492219999999997</c:v>
                </c:pt>
                <c:pt idx="1936">
                  <c:v>2.502639999999998</c:v>
                </c:pt>
                <c:pt idx="1937">
                  <c:v>2.51309</c:v>
                </c:pt>
                <c:pt idx="1938">
                  <c:v>2.52357</c:v>
                </c:pt>
                <c:pt idx="1939">
                  <c:v>2.534079999999998</c:v>
                </c:pt>
                <c:pt idx="1940">
                  <c:v>2.54461</c:v>
                </c:pt>
                <c:pt idx="1941">
                  <c:v>2.55518</c:v>
                </c:pt>
                <c:pt idx="1942">
                  <c:v>2.56577</c:v>
                </c:pt>
                <c:pt idx="1943">
                  <c:v>2.57639</c:v>
                </c:pt>
                <c:pt idx="1944">
                  <c:v>2.58704</c:v>
                </c:pt>
                <c:pt idx="1945">
                  <c:v>2.59772</c:v>
                </c:pt>
                <c:pt idx="1946">
                  <c:v>2.60843</c:v>
                </c:pt>
                <c:pt idx="1947">
                  <c:v>2.61917</c:v>
                </c:pt>
                <c:pt idx="1948">
                  <c:v>2.62993</c:v>
                </c:pt>
                <c:pt idx="1949">
                  <c:v>2.640730000000003</c:v>
                </c:pt>
                <c:pt idx="1950">
                  <c:v>2.651549999999997</c:v>
                </c:pt>
                <c:pt idx="1951">
                  <c:v>2.6624</c:v>
                </c:pt>
                <c:pt idx="1952">
                  <c:v>2.67328</c:v>
                </c:pt>
                <c:pt idx="1953">
                  <c:v>2.684190000000003</c:v>
                </c:pt>
                <c:pt idx="1954">
                  <c:v>2.69513</c:v>
                </c:pt>
                <c:pt idx="1955">
                  <c:v>2.70609</c:v>
                </c:pt>
                <c:pt idx="1956">
                  <c:v>2.71709</c:v>
                </c:pt>
                <c:pt idx="1957">
                  <c:v>2.728110000000003</c:v>
                </c:pt>
                <c:pt idx="1958">
                  <c:v>2.73916</c:v>
                </c:pt>
                <c:pt idx="1959">
                  <c:v>2.75024</c:v>
                </c:pt>
                <c:pt idx="1960">
                  <c:v>2.76135</c:v>
                </c:pt>
                <c:pt idx="1961">
                  <c:v>2.772489999999998</c:v>
                </c:pt>
                <c:pt idx="1962">
                  <c:v>2.78366</c:v>
                </c:pt>
                <c:pt idx="1963">
                  <c:v>2.794849999999997</c:v>
                </c:pt>
                <c:pt idx="1964">
                  <c:v>2.806069999999996</c:v>
                </c:pt>
                <c:pt idx="1965">
                  <c:v>2.81733</c:v>
                </c:pt>
                <c:pt idx="1966">
                  <c:v>2.828609999999997</c:v>
                </c:pt>
                <c:pt idx="1967">
                  <c:v>2.839909999999997</c:v>
                </c:pt>
                <c:pt idx="1968">
                  <c:v>2.851249999999974</c:v>
                </c:pt>
                <c:pt idx="1969">
                  <c:v>2.862619999999997</c:v>
                </c:pt>
                <c:pt idx="1970">
                  <c:v>2.874009999999997</c:v>
                </c:pt>
                <c:pt idx="1971">
                  <c:v>2.885439999999999</c:v>
                </c:pt>
                <c:pt idx="1972">
                  <c:v>2.896889999999976</c:v>
                </c:pt>
                <c:pt idx="1973">
                  <c:v>2.90837</c:v>
                </c:pt>
                <c:pt idx="1974">
                  <c:v>2.919879999999996</c:v>
                </c:pt>
                <c:pt idx="1975">
                  <c:v>2.931419999999997</c:v>
                </c:pt>
                <c:pt idx="1976">
                  <c:v>2.942979999999998</c:v>
                </c:pt>
                <c:pt idx="1977">
                  <c:v>2.95458</c:v>
                </c:pt>
                <c:pt idx="1978">
                  <c:v>2.9662</c:v>
                </c:pt>
                <c:pt idx="1979">
                  <c:v>2.977859999999997</c:v>
                </c:pt>
                <c:pt idx="1980">
                  <c:v>2.98954</c:v>
                </c:pt>
                <c:pt idx="1981">
                  <c:v>3.001249999999997</c:v>
                </c:pt>
                <c:pt idx="1982">
                  <c:v>3.012979999999997</c:v>
                </c:pt>
                <c:pt idx="1983">
                  <c:v>3.02475</c:v>
                </c:pt>
                <c:pt idx="1984">
                  <c:v>3.036549999999997</c:v>
                </c:pt>
                <c:pt idx="1985">
                  <c:v>3.04837</c:v>
                </c:pt>
                <c:pt idx="1986">
                  <c:v>3.06022</c:v>
                </c:pt>
                <c:pt idx="1987">
                  <c:v>3.072109999999998</c:v>
                </c:pt>
                <c:pt idx="1988">
                  <c:v>3.08402</c:v>
                </c:pt>
                <c:pt idx="1989">
                  <c:v>3.095949999999997</c:v>
                </c:pt>
                <c:pt idx="1990">
                  <c:v>3.107920000000003</c:v>
                </c:pt>
                <c:pt idx="1991">
                  <c:v>3.11992</c:v>
                </c:pt>
                <c:pt idx="1992">
                  <c:v>3.13194</c:v>
                </c:pt>
                <c:pt idx="1993">
                  <c:v>3.144</c:v>
                </c:pt>
                <c:pt idx="1994">
                  <c:v>3.156079999999997</c:v>
                </c:pt>
                <c:pt idx="1995">
                  <c:v>3.168190000000003</c:v>
                </c:pt>
                <c:pt idx="1996">
                  <c:v>3.180330000000003</c:v>
                </c:pt>
                <c:pt idx="1997">
                  <c:v>3.192489999999997</c:v>
                </c:pt>
                <c:pt idx="1998">
                  <c:v>3.20469</c:v>
                </c:pt>
                <c:pt idx="1999">
                  <c:v>3.216909999999998</c:v>
                </c:pt>
                <c:pt idx="2000">
                  <c:v>3.22917</c:v>
                </c:pt>
              </c:numCache>
            </c:numRef>
          </c:yVal>
          <c:smooth val="0"/>
        </c:ser>
        <c:ser>
          <c:idx val="11"/>
          <c:order val="11"/>
          <c:spPr>
            <a:ln>
              <a:noFill/>
              <a:prstDash val="lgDash"/>
            </a:ln>
          </c:spPr>
          <c:marker>
            <c:symbol val="square"/>
            <c:size val="7"/>
            <c:spPr>
              <a:solidFill>
                <a:schemeClr val="accent6"/>
              </a:solidFill>
              <a:ln>
                <a:solidFill>
                  <a:schemeClr val="accent6"/>
                </a:solidFill>
              </a:ln>
            </c:spPr>
          </c:marker>
          <c:dPt>
            <c:idx val="119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293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88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89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623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874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1088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1236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1570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0.0885000000000002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1.000499999999998</c:v>
                </c:pt>
                <c:pt idx="668">
                  <c:v>1.002</c:v>
                </c:pt>
                <c:pt idx="669">
                  <c:v>1.003499999999998</c:v>
                </c:pt>
                <c:pt idx="670">
                  <c:v>1.004999999999998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1.009499999999998</c:v>
                </c:pt>
                <c:pt idx="674">
                  <c:v>1.010999999999998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1.015499999999998</c:v>
                </c:pt>
                <c:pt idx="678">
                  <c:v>1.016999999999998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1.021499999999998</c:v>
                </c:pt>
                <c:pt idx="682">
                  <c:v>1.022999999999998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1.027499999999998</c:v>
                </c:pt>
                <c:pt idx="686">
                  <c:v>1.028999999999998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1.034999999999998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1.040999999999998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1.046999999999998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1.052999999999998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1.058999999999998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1.063499999999998</c:v>
                </c:pt>
                <c:pt idx="710">
                  <c:v>1.064999999999998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1.069499999999998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1.075499999999998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1.081499999999998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1.087499999999998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1.093499999999998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1.099499999999998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1.105499999999998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1.111499999999998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1.117499999999998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1.123499999999998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1.127999999999998</c:v>
                </c:pt>
                <c:pt idx="753">
                  <c:v>1.129499999999998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1.133999999999998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1.139999999999998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1.145999999999998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1.151999999999998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1.157999999999998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1.163999999999998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1.175999999999998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1.181999999999998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1.187999999999998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1.202999999999998</c:v>
                </c:pt>
                <c:pt idx="803">
                  <c:v>1.204499999999998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1.208999999999998</c:v>
                </c:pt>
                <c:pt idx="807">
                  <c:v>1.210499999999998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1.214999999999998</c:v>
                </c:pt>
                <c:pt idx="811">
                  <c:v>1.216499999999998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1.222499999999998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1.228499999999998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1.234499999999998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1.240499999999998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1.246499999999998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1.250999999999998</c:v>
                </c:pt>
                <c:pt idx="835">
                  <c:v>1.252499999999998</c:v>
                </c:pt>
                <c:pt idx="836">
                  <c:v>1.254</c:v>
                </c:pt>
                <c:pt idx="837">
                  <c:v>1.255499999999998</c:v>
                </c:pt>
                <c:pt idx="838">
                  <c:v>1.256999999999998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1.261499999999998</c:v>
                </c:pt>
                <c:pt idx="842">
                  <c:v>1.262999999999998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1.267499999999998</c:v>
                </c:pt>
                <c:pt idx="846">
                  <c:v>1.268999999999998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1.273499999999998</c:v>
                </c:pt>
                <c:pt idx="850">
                  <c:v>1.274999999999998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1.279499999999998</c:v>
                </c:pt>
                <c:pt idx="854">
                  <c:v>1.280999999999998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1.286999999999998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1.292999999999998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1.298999999999998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1.304999999999998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1.310999999999998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1.315499999999998</c:v>
                </c:pt>
                <c:pt idx="878">
                  <c:v>1.316999999999998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1.321499999999998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1.327499999999998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1.333499999999998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1.339499999999998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1.345499999999998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1.351499999999998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1.357499999999998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1.363499999999998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1.369499999999998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1.375499999999998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1.385999999999998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1.391999999999998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1.397999999999998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1.402499999999998</c:v>
                </c:pt>
                <c:pt idx="936">
                  <c:v>1.403999999999997</c:v>
                </c:pt>
                <c:pt idx="937">
                  <c:v>1.405499999999997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1.438499999999998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1.442999999999998</c:v>
                </c:pt>
                <c:pt idx="963">
                  <c:v>1.444499999999998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1.448999999999998</c:v>
                </c:pt>
                <c:pt idx="967">
                  <c:v>1.450499999999998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1.454999999999998</c:v>
                </c:pt>
                <c:pt idx="971">
                  <c:v>1.456499999999998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1.460999999999998</c:v>
                </c:pt>
                <c:pt idx="975">
                  <c:v>1.462499999999998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1.466999999999998</c:v>
                </c:pt>
                <c:pt idx="979">
                  <c:v>1.468499999999998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1.474499999999998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1.480499999999998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1.486499999999998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1.492499999999998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1.498499999999998</c:v>
                </c:pt>
                <c:pt idx="1000">
                  <c:v>1.5</c:v>
                </c:pt>
                <c:pt idx="1001">
                  <c:v>1.501499999999998</c:v>
                </c:pt>
                <c:pt idx="1002">
                  <c:v>1.502999999999998</c:v>
                </c:pt>
                <c:pt idx="1003">
                  <c:v>1.504499999999998</c:v>
                </c:pt>
                <c:pt idx="1004">
                  <c:v>1.506</c:v>
                </c:pt>
                <c:pt idx="1005">
                  <c:v>1.507499999999998</c:v>
                </c:pt>
                <c:pt idx="1006">
                  <c:v>1.508999999999998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1.513499999999998</c:v>
                </c:pt>
                <c:pt idx="1010">
                  <c:v>1.514999999999998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1.519499999999998</c:v>
                </c:pt>
                <c:pt idx="1014">
                  <c:v>1.520999999999998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1.525499999999998</c:v>
                </c:pt>
                <c:pt idx="1018">
                  <c:v>1.526999999999998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1.532999999999998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1.538999999999998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1.544999999999998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1.550999999999998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1.556999999999998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1.562999999999998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1.567499999999998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1.573499999999998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1.579499999999998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1.585499999999998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1.591499999999998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1.597499999999998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1.603499999999998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1.609499999999998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1.615499999999998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1.621499999999998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1.627499999999998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1.673999999999998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1.685999999999998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1.691999999999998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1.700999999999998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1.706999999999998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1.712999999999998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1.735499999999998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1.741499999999998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1.747499999999998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1.753499999999998</c:v>
                </c:pt>
                <c:pt idx="1170">
                  <c:v>1.754999999999998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1.759499999999998</c:v>
                </c:pt>
                <c:pt idx="1174">
                  <c:v>1.760999999999998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1.765499999999998</c:v>
                </c:pt>
                <c:pt idx="1178">
                  <c:v>1.766999999999998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1.771499999999998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1.777499999999998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1.802999999999998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1.808999999999998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1.813499999999998</c:v>
                </c:pt>
                <c:pt idx="1210">
                  <c:v>1.814999999999998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1.819499999999998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1.825499999999998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1.831499999999998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1.837499999999998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1.843499999999998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1.849499999999998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1.855499999999998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1.861499999999998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1.867499999999998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1.873499999999998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1.877999999999998</c:v>
                </c:pt>
                <c:pt idx="1253">
                  <c:v>1.879499999999998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1.883999999999998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1.895999999999998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2.032499999999997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2.056499999999997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2.143500000000003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2.167500000000003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2.203500000000003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2.260500000000003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2.284500000000003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2.302499999999997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2.372999999999997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2.419499999999997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2.431499999999997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2.512499999999997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2.536499999999997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2.647500000000003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2.683500000000003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2.707500000000003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2.764500000000003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2.788500000000003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2.806499999999997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2.911499999999997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2.935499999999997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Sheet1!$I$2:$I$2002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1.65461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1.303569999999998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-1.0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1.56075</c:v>
                </c:pt>
                <c:pt idx="489">
                  <c:v>1.56079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1.405029999999998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2.68197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-1.0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2.18486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2.479429999999997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0.599488999999999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1057056"/>
        <c:axId val="1814414368"/>
      </c:scatterChart>
      <c:valAx>
        <c:axId val="1801057056"/>
        <c:scaling>
          <c:orientation val="minMax"/>
          <c:max val="3.0"/>
          <c:min val="0.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spPr>
          <a:ln w="25400"/>
        </c:spPr>
        <c:crossAx val="1814414368"/>
        <c:crosses val="autoZero"/>
        <c:crossBetween val="midCat"/>
        <c:majorUnit val="1.0"/>
      </c:valAx>
      <c:valAx>
        <c:axId val="1814414368"/>
        <c:scaling>
          <c:orientation val="minMax"/>
          <c:max val="3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ln w="25400"/>
        </c:spPr>
        <c:crossAx val="1801057056"/>
        <c:crossesAt val="0.0"/>
        <c:crossBetween val="midCat"/>
        <c:majorUnit val="1.0"/>
      </c:valAx>
    </c:plotArea>
    <c:plotVisOnly val="1"/>
    <c:dispBlanksAs val="gap"/>
    <c:showDLblsOverMax val="0"/>
  </c:chart>
  <c:txPr>
    <a:bodyPr/>
    <a:lstStyle/>
    <a:p>
      <a:pPr>
        <a:defRPr b="1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3"/>
          <c:order val="3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0.0885000000000001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1.000499999999999</c:v>
                </c:pt>
                <c:pt idx="668">
                  <c:v>1.002</c:v>
                </c:pt>
                <c:pt idx="669">
                  <c:v>1.003499999999999</c:v>
                </c:pt>
                <c:pt idx="670">
                  <c:v>1.004999999999999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1.009499999999999</c:v>
                </c:pt>
                <c:pt idx="674">
                  <c:v>1.010999999999999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1.015499999999999</c:v>
                </c:pt>
                <c:pt idx="678">
                  <c:v>1.016999999999999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1.021499999999999</c:v>
                </c:pt>
                <c:pt idx="682">
                  <c:v>1.022999999999999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1.027499999999999</c:v>
                </c:pt>
                <c:pt idx="686">
                  <c:v>1.028999999999999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1.034999999999999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1.040999999999999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1.046999999999999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1.052999999999999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1.058999999999999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1.063499999999999</c:v>
                </c:pt>
                <c:pt idx="710">
                  <c:v>1.064999999999999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1.069499999999999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1.075499999999999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1.081499999999999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1.087499999999999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1.093499999999999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1.099499999999999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1.105499999999999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1.111499999999999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1.117499999999999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1.123499999999999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1.127999999999999</c:v>
                </c:pt>
                <c:pt idx="753">
                  <c:v>1.129499999999999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1.133999999999999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1.139999999999999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1.145999999999999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1.151999999999999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1.157999999999999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1.163999999999999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1.175999999999999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1.181999999999999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1.187999999999999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1.202999999999999</c:v>
                </c:pt>
                <c:pt idx="803">
                  <c:v>1.204499999999999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1.208999999999999</c:v>
                </c:pt>
                <c:pt idx="807">
                  <c:v>1.210499999999999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1.214999999999999</c:v>
                </c:pt>
                <c:pt idx="811">
                  <c:v>1.216499999999999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1.222499999999999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1.228499999999999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1.234499999999999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1.240499999999999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1.246499999999999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1.250999999999999</c:v>
                </c:pt>
                <c:pt idx="835">
                  <c:v>1.252499999999999</c:v>
                </c:pt>
                <c:pt idx="836">
                  <c:v>1.254</c:v>
                </c:pt>
                <c:pt idx="837">
                  <c:v>1.255499999999999</c:v>
                </c:pt>
                <c:pt idx="838">
                  <c:v>1.256999999999999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1.261499999999999</c:v>
                </c:pt>
                <c:pt idx="842">
                  <c:v>1.262999999999999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1.267499999999999</c:v>
                </c:pt>
                <c:pt idx="846">
                  <c:v>1.268999999999999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1.273499999999999</c:v>
                </c:pt>
                <c:pt idx="850">
                  <c:v>1.274999999999999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1.279499999999999</c:v>
                </c:pt>
                <c:pt idx="854">
                  <c:v>1.280999999999999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1.286999999999999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1.292999999999999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1.298999999999999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1.304999999999999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1.310999999999999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1.315499999999999</c:v>
                </c:pt>
                <c:pt idx="878">
                  <c:v>1.316999999999999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1.321499999999999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1.327499999999999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1.333499999999999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1.339499999999999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1.345499999999999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1.351499999999999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1.357499999999999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1.363499999999999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1.369499999999999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1.375499999999999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1.385999999999999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1.391999999999999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1.397999999999999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1.402499999999999</c:v>
                </c:pt>
                <c:pt idx="936">
                  <c:v>1.403999999999997</c:v>
                </c:pt>
                <c:pt idx="937">
                  <c:v>1.405499999999998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1.438499999999999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1.442999999999999</c:v>
                </c:pt>
                <c:pt idx="963">
                  <c:v>1.444499999999999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1.448999999999999</c:v>
                </c:pt>
                <c:pt idx="967">
                  <c:v>1.450499999999999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1.454999999999999</c:v>
                </c:pt>
                <c:pt idx="971">
                  <c:v>1.456499999999999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1.460999999999999</c:v>
                </c:pt>
                <c:pt idx="975">
                  <c:v>1.462499999999999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1.466999999999999</c:v>
                </c:pt>
                <c:pt idx="979">
                  <c:v>1.468499999999999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1.474499999999999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1.480499999999999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1.486499999999999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1.492499999999999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1.498499999999999</c:v>
                </c:pt>
                <c:pt idx="1000">
                  <c:v>1.5</c:v>
                </c:pt>
                <c:pt idx="1001">
                  <c:v>1.501499999999999</c:v>
                </c:pt>
                <c:pt idx="1002">
                  <c:v>1.502999999999999</c:v>
                </c:pt>
                <c:pt idx="1003">
                  <c:v>1.504499999999999</c:v>
                </c:pt>
                <c:pt idx="1004">
                  <c:v>1.506</c:v>
                </c:pt>
                <c:pt idx="1005">
                  <c:v>1.507499999999999</c:v>
                </c:pt>
                <c:pt idx="1006">
                  <c:v>1.508999999999999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1.513499999999999</c:v>
                </c:pt>
                <c:pt idx="1010">
                  <c:v>1.514999999999999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1.519499999999999</c:v>
                </c:pt>
                <c:pt idx="1014">
                  <c:v>1.520999999999999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1.525499999999999</c:v>
                </c:pt>
                <c:pt idx="1018">
                  <c:v>1.526999999999999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1.532999999999999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1.538999999999999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1.544999999999999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1.550999999999999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1.556999999999999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1.562999999999999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1.567499999999999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1.573499999999999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1.579499999999999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1.585499999999999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1.591499999999999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1.597499999999999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1.603499999999999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1.609499999999999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1.615499999999999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1.621499999999999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1.627499999999999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1.673999999999999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1.685999999999999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1.691999999999999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1.700999999999999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1.706999999999999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1.712999999999999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1.735499999999999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1.741499999999999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1.747499999999999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1.753499999999999</c:v>
                </c:pt>
                <c:pt idx="1170">
                  <c:v>1.754999999999999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1.759499999999999</c:v>
                </c:pt>
                <c:pt idx="1174">
                  <c:v>1.760999999999999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1.765499999999999</c:v>
                </c:pt>
                <c:pt idx="1178">
                  <c:v>1.766999999999999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1.771499999999999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1.777499999999999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1.802999999999999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1.808999999999999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1.813499999999999</c:v>
                </c:pt>
                <c:pt idx="1210">
                  <c:v>1.814999999999999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1.819499999999999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1.825499999999999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1.831499999999999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1.837499999999999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1.843499999999999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1.849499999999999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1.855499999999999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1.861499999999999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1.867499999999999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1.873499999999999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1.877999999999999</c:v>
                </c:pt>
                <c:pt idx="1253">
                  <c:v>1.879499999999999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1.883999999999999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1.895999999999999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2.032499999999998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2.056499999999998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2.143500000000002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2.167500000000002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2.203500000000002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2.260500000000002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2.284500000000002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2.302499999999998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2.372999999999998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2.419499999999998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2.431499999999998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2.512499999999998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2.536499999999998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2.647500000000002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2.683500000000002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2.707500000000002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2.764500000000002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2.788500000000002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2.806499999999998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2.911499999999998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2.935499999999998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0.0885000000000001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1.000499999999999</c:v>
                </c:pt>
                <c:pt idx="668">
                  <c:v>1.002</c:v>
                </c:pt>
                <c:pt idx="669">
                  <c:v>1.003499999999999</c:v>
                </c:pt>
                <c:pt idx="670">
                  <c:v>1.004999999999999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1.009499999999999</c:v>
                </c:pt>
                <c:pt idx="674">
                  <c:v>1.010999999999999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1.015499999999999</c:v>
                </c:pt>
                <c:pt idx="678">
                  <c:v>1.016999999999999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1.021499999999999</c:v>
                </c:pt>
                <c:pt idx="682">
                  <c:v>1.022999999999999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1.027499999999999</c:v>
                </c:pt>
                <c:pt idx="686">
                  <c:v>1.028999999999999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1.034999999999999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1.040999999999999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1.046999999999999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1.052999999999999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1.058999999999999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1.063499999999999</c:v>
                </c:pt>
                <c:pt idx="710">
                  <c:v>1.064999999999999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1.069499999999999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1.075499999999999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1.081499999999999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1.087499999999999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1.093499999999999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1.099499999999999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1.105499999999999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1.111499999999999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1.117499999999999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1.123499999999999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1.127999999999999</c:v>
                </c:pt>
                <c:pt idx="753">
                  <c:v>1.129499999999999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1.133999999999999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1.139999999999999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1.145999999999999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1.151999999999999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1.157999999999999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1.163999999999999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1.175999999999999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1.181999999999999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1.187999999999999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1.202999999999999</c:v>
                </c:pt>
                <c:pt idx="803">
                  <c:v>1.204499999999999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1.208999999999999</c:v>
                </c:pt>
                <c:pt idx="807">
                  <c:v>1.210499999999999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1.214999999999999</c:v>
                </c:pt>
                <c:pt idx="811">
                  <c:v>1.216499999999999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1.222499999999999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1.228499999999999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1.234499999999999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1.240499999999999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1.246499999999999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1.250999999999999</c:v>
                </c:pt>
                <c:pt idx="835">
                  <c:v>1.252499999999999</c:v>
                </c:pt>
                <c:pt idx="836">
                  <c:v>1.254</c:v>
                </c:pt>
                <c:pt idx="837">
                  <c:v>1.255499999999999</c:v>
                </c:pt>
                <c:pt idx="838">
                  <c:v>1.256999999999999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1.261499999999999</c:v>
                </c:pt>
                <c:pt idx="842">
                  <c:v>1.262999999999999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1.267499999999999</c:v>
                </c:pt>
                <c:pt idx="846">
                  <c:v>1.268999999999999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1.273499999999999</c:v>
                </c:pt>
                <c:pt idx="850">
                  <c:v>1.274999999999999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1.279499999999999</c:v>
                </c:pt>
                <c:pt idx="854">
                  <c:v>1.280999999999999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1.286999999999999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1.292999999999999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1.298999999999999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1.304999999999999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1.310999999999999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1.315499999999999</c:v>
                </c:pt>
                <c:pt idx="878">
                  <c:v>1.316999999999999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1.321499999999999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1.327499999999999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1.333499999999999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1.339499999999999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1.345499999999999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1.351499999999999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1.357499999999999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1.363499999999999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1.369499999999999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1.375499999999999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1.385999999999999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1.391999999999999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1.397999999999999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1.402499999999999</c:v>
                </c:pt>
                <c:pt idx="936">
                  <c:v>1.403999999999997</c:v>
                </c:pt>
                <c:pt idx="937">
                  <c:v>1.405499999999998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1.438499999999999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1.442999999999999</c:v>
                </c:pt>
                <c:pt idx="963">
                  <c:v>1.444499999999999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1.448999999999999</c:v>
                </c:pt>
                <c:pt idx="967">
                  <c:v>1.450499999999999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1.454999999999999</c:v>
                </c:pt>
                <c:pt idx="971">
                  <c:v>1.456499999999999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1.460999999999999</c:v>
                </c:pt>
                <c:pt idx="975">
                  <c:v>1.462499999999999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1.466999999999999</c:v>
                </c:pt>
                <c:pt idx="979">
                  <c:v>1.468499999999999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1.474499999999999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1.480499999999999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1.486499999999999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1.492499999999999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1.498499999999999</c:v>
                </c:pt>
                <c:pt idx="1000">
                  <c:v>1.5</c:v>
                </c:pt>
                <c:pt idx="1001">
                  <c:v>1.501499999999999</c:v>
                </c:pt>
                <c:pt idx="1002">
                  <c:v>1.502999999999999</c:v>
                </c:pt>
                <c:pt idx="1003">
                  <c:v>1.504499999999999</c:v>
                </c:pt>
                <c:pt idx="1004">
                  <c:v>1.506</c:v>
                </c:pt>
                <c:pt idx="1005">
                  <c:v>1.507499999999999</c:v>
                </c:pt>
                <c:pt idx="1006">
                  <c:v>1.508999999999999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1.513499999999999</c:v>
                </c:pt>
                <c:pt idx="1010">
                  <c:v>1.514999999999999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1.519499999999999</c:v>
                </c:pt>
                <c:pt idx="1014">
                  <c:v>1.520999999999999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1.525499999999999</c:v>
                </c:pt>
                <c:pt idx="1018">
                  <c:v>1.526999999999999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1.532999999999999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1.538999999999999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1.544999999999999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1.550999999999999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1.556999999999999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1.562999999999999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1.567499999999999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1.573499999999999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1.579499999999999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1.585499999999999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1.591499999999999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1.597499999999999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1.603499999999999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1.609499999999999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1.615499999999999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1.621499999999999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1.627499999999999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1.673999999999999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1.685999999999999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1.691999999999999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1.700999999999999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1.706999999999999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1.712999999999999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1.735499999999999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1.741499999999999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1.747499999999999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1.753499999999999</c:v>
                </c:pt>
                <c:pt idx="1170">
                  <c:v>1.754999999999999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1.759499999999999</c:v>
                </c:pt>
                <c:pt idx="1174">
                  <c:v>1.760999999999999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1.765499999999999</c:v>
                </c:pt>
                <c:pt idx="1178">
                  <c:v>1.766999999999999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1.771499999999999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1.777499999999999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1.802999999999999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1.808999999999999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1.813499999999999</c:v>
                </c:pt>
                <c:pt idx="1210">
                  <c:v>1.814999999999999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1.819499999999999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1.825499999999999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1.831499999999999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1.837499999999999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1.843499999999999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1.849499999999999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1.855499999999999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1.861499999999999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1.867499999999999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1.873499999999999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1.877999999999999</c:v>
                </c:pt>
                <c:pt idx="1253">
                  <c:v>1.879499999999999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1.883999999999999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1.895999999999999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2.032499999999998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2.056499999999998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2.143500000000002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2.167500000000002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2.203500000000002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2.260500000000002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2.284500000000002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2.302499999999998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2.372999999999998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2.419499999999998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2.431499999999998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2.512499999999998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2.536499999999998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2.647500000000002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2.683500000000002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2.707500000000002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2.764500000000002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2.788500000000002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2.806499999999998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2.911499999999998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2.935499999999998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yVal>
          <c:smooth val="0"/>
        </c:ser>
        <c:ser>
          <c:idx val="4"/>
          <c:order val="4"/>
          <c:tx>
            <c:v>persistencePairing</c:v>
          </c:tx>
          <c:spPr>
            <a:ln w="28575">
              <a:noFill/>
            </a:ln>
          </c:spPr>
          <c:marker>
            <c:symbol val="none"/>
          </c:marker>
          <c:xVal>
            <c:numRef>
              <c:f>Sheet1!$J$2:$J$2002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1.330935555062711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0.158445057597163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xVal>
          <c:yVal>
            <c:numRef>
              <c:f>Sheet1!$K$2:$K$2002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1.395767488045787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2.27696827622968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ser>
          <c:idx val="5"/>
          <c:order val="5"/>
          <c:tx>
            <c:v>pP2</c:v>
          </c:tx>
          <c:spPr>
            <a:ln>
              <a:noFill/>
            </a:ln>
          </c:spPr>
          <c:marker>
            <c:symbol val="none"/>
          </c:marker>
          <c:xVal>
            <c:numRef>
              <c:f>Sheet1!$L$2:$L$2002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1.303569999999999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-1.0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1.405029999999998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0.599488999999999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-1.0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2.18486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xVal>
          <c:yVal>
            <c:numRef>
              <c:f>Sheet1!$M$2:$M$2002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1.65461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-1.0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1.56079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2.68197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-1.0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2.479429999999997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ser>
          <c:idx val="1"/>
          <c:order val="0"/>
          <c:tx>
            <c:strRef>
              <c:f>Sheet1!$B$1</c:f>
              <c:strCache>
                <c:ptCount val="1"/>
                <c:pt idx="0">
                  <c:v>y</c:v>
                </c:pt>
              </c:strCache>
            </c:strRef>
          </c:tx>
          <c:spPr>
            <a:ln>
              <a:solidFill>
                <a:schemeClr val="bg2">
                  <a:lumMod val="75000"/>
                </a:schemeClr>
              </a:solidFill>
            </a:ln>
          </c:spPr>
          <c:marker>
            <c:symbol val="none"/>
          </c:marker>
          <c:x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0.0885000000000001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1.000499999999999</c:v>
                </c:pt>
                <c:pt idx="668">
                  <c:v>1.002</c:v>
                </c:pt>
                <c:pt idx="669">
                  <c:v>1.003499999999999</c:v>
                </c:pt>
                <c:pt idx="670">
                  <c:v>1.004999999999999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1.009499999999999</c:v>
                </c:pt>
                <c:pt idx="674">
                  <c:v>1.010999999999999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1.015499999999999</c:v>
                </c:pt>
                <c:pt idx="678">
                  <c:v>1.016999999999999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1.021499999999999</c:v>
                </c:pt>
                <c:pt idx="682">
                  <c:v>1.022999999999999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1.027499999999999</c:v>
                </c:pt>
                <c:pt idx="686">
                  <c:v>1.028999999999999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1.034999999999999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1.040999999999999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1.046999999999999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1.052999999999999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1.058999999999999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1.063499999999999</c:v>
                </c:pt>
                <c:pt idx="710">
                  <c:v>1.064999999999999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1.069499999999999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1.075499999999999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1.081499999999999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1.087499999999999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1.093499999999999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1.099499999999999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1.105499999999999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1.111499999999999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1.117499999999999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1.123499999999999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1.127999999999999</c:v>
                </c:pt>
                <c:pt idx="753">
                  <c:v>1.129499999999999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1.133999999999999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1.139999999999999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1.145999999999999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1.151999999999999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1.157999999999999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1.163999999999999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1.175999999999999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1.181999999999999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1.187999999999999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1.202999999999999</c:v>
                </c:pt>
                <c:pt idx="803">
                  <c:v>1.204499999999999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1.208999999999999</c:v>
                </c:pt>
                <c:pt idx="807">
                  <c:v>1.210499999999999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1.214999999999999</c:v>
                </c:pt>
                <c:pt idx="811">
                  <c:v>1.216499999999999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1.222499999999999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1.228499999999999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1.234499999999999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1.240499999999999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1.246499999999999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1.250999999999999</c:v>
                </c:pt>
                <c:pt idx="835">
                  <c:v>1.252499999999999</c:v>
                </c:pt>
                <c:pt idx="836">
                  <c:v>1.254</c:v>
                </c:pt>
                <c:pt idx="837">
                  <c:v>1.255499999999999</c:v>
                </c:pt>
                <c:pt idx="838">
                  <c:v>1.256999999999999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1.261499999999999</c:v>
                </c:pt>
                <c:pt idx="842">
                  <c:v>1.262999999999999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1.267499999999999</c:v>
                </c:pt>
                <c:pt idx="846">
                  <c:v>1.268999999999999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1.273499999999999</c:v>
                </c:pt>
                <c:pt idx="850">
                  <c:v>1.274999999999999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1.279499999999999</c:v>
                </c:pt>
                <c:pt idx="854">
                  <c:v>1.280999999999999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1.286999999999999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1.292999999999999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1.298999999999999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1.304999999999999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1.310999999999999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1.315499999999999</c:v>
                </c:pt>
                <c:pt idx="878">
                  <c:v>1.316999999999999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1.321499999999999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1.327499999999999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1.333499999999999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1.339499999999999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1.345499999999999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1.351499999999999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1.357499999999999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1.363499999999999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1.369499999999999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1.375499999999999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1.385999999999999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1.391999999999999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1.397999999999999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1.402499999999999</c:v>
                </c:pt>
                <c:pt idx="936">
                  <c:v>1.403999999999997</c:v>
                </c:pt>
                <c:pt idx="937">
                  <c:v>1.405499999999998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1.438499999999999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1.442999999999999</c:v>
                </c:pt>
                <c:pt idx="963">
                  <c:v>1.444499999999999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1.448999999999999</c:v>
                </c:pt>
                <c:pt idx="967">
                  <c:v>1.450499999999999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1.454999999999999</c:v>
                </c:pt>
                <c:pt idx="971">
                  <c:v>1.456499999999999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1.460999999999999</c:v>
                </c:pt>
                <c:pt idx="975">
                  <c:v>1.462499999999999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1.466999999999999</c:v>
                </c:pt>
                <c:pt idx="979">
                  <c:v>1.468499999999999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1.474499999999999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1.480499999999999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1.486499999999999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1.492499999999999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1.498499999999999</c:v>
                </c:pt>
                <c:pt idx="1000">
                  <c:v>1.5</c:v>
                </c:pt>
                <c:pt idx="1001">
                  <c:v>1.501499999999999</c:v>
                </c:pt>
                <c:pt idx="1002">
                  <c:v>1.502999999999999</c:v>
                </c:pt>
                <c:pt idx="1003">
                  <c:v>1.504499999999999</c:v>
                </c:pt>
                <c:pt idx="1004">
                  <c:v>1.506</c:v>
                </c:pt>
                <c:pt idx="1005">
                  <c:v>1.507499999999999</c:v>
                </c:pt>
                <c:pt idx="1006">
                  <c:v>1.508999999999999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1.513499999999999</c:v>
                </c:pt>
                <c:pt idx="1010">
                  <c:v>1.514999999999999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1.519499999999999</c:v>
                </c:pt>
                <c:pt idx="1014">
                  <c:v>1.520999999999999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1.525499999999999</c:v>
                </c:pt>
                <c:pt idx="1018">
                  <c:v>1.526999999999999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1.532999999999999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1.538999999999999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1.544999999999999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1.550999999999999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1.556999999999999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1.562999999999999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1.567499999999999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1.573499999999999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1.579499999999999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1.585499999999999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1.591499999999999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1.597499999999999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1.603499999999999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1.609499999999999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1.615499999999999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1.621499999999999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1.627499999999999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1.673999999999999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1.685999999999999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1.691999999999999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1.700999999999999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1.706999999999999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1.712999999999999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1.735499999999999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1.741499999999999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1.747499999999999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1.753499999999999</c:v>
                </c:pt>
                <c:pt idx="1170">
                  <c:v>1.754999999999999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1.759499999999999</c:v>
                </c:pt>
                <c:pt idx="1174">
                  <c:v>1.760999999999999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1.765499999999999</c:v>
                </c:pt>
                <c:pt idx="1178">
                  <c:v>1.766999999999999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1.771499999999999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1.777499999999999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1.802999999999999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1.808999999999999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1.813499999999999</c:v>
                </c:pt>
                <c:pt idx="1210">
                  <c:v>1.814999999999999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1.819499999999999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1.825499999999999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1.831499999999999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1.837499999999999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1.843499999999999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1.849499999999999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1.855499999999999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1.861499999999999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1.867499999999999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1.873499999999999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1.877999999999999</c:v>
                </c:pt>
                <c:pt idx="1253">
                  <c:v>1.879499999999999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1.883999999999999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1.895999999999999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2.032499999999998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2.056499999999998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2.143500000000002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2.167500000000002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2.203500000000002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2.260500000000002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2.284500000000002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2.302499999999998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2.372999999999998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2.419499999999998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2.431499999999998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2.512499999999998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2.536499999999998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2.647500000000002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2.683500000000002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2.707500000000002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2.764500000000002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2.788500000000002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2.806499999999998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2.911499999999998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2.935499999999998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xVal>
          <c:yVal>
            <c:numRef>
              <c:f>Sheet1!$A$2:$A$2002</c:f>
              <c:numCache>
                <c:formatCode>General</c:formatCode>
                <c:ptCount val="2001"/>
                <c:pt idx="0">
                  <c:v>0.0</c:v>
                </c:pt>
                <c:pt idx="1">
                  <c:v>0.0015</c:v>
                </c:pt>
                <c:pt idx="2">
                  <c:v>0.003</c:v>
                </c:pt>
                <c:pt idx="3">
                  <c:v>0.0045</c:v>
                </c:pt>
                <c:pt idx="4">
                  <c:v>0.00600000000000001</c:v>
                </c:pt>
                <c:pt idx="5">
                  <c:v>0.00750000000000001</c:v>
                </c:pt>
                <c:pt idx="6">
                  <c:v>0.009</c:v>
                </c:pt>
                <c:pt idx="7">
                  <c:v>0.0105</c:v>
                </c:pt>
                <c:pt idx="8">
                  <c:v>0.012</c:v>
                </c:pt>
                <c:pt idx="9">
                  <c:v>0.0135</c:v>
                </c:pt>
                <c:pt idx="10">
                  <c:v>0.015</c:v>
                </c:pt>
                <c:pt idx="11">
                  <c:v>0.0165</c:v>
                </c:pt>
                <c:pt idx="12">
                  <c:v>0.018</c:v>
                </c:pt>
                <c:pt idx="13">
                  <c:v>0.0195</c:v>
                </c:pt>
                <c:pt idx="14">
                  <c:v>0.021</c:v>
                </c:pt>
                <c:pt idx="15">
                  <c:v>0.0225</c:v>
                </c:pt>
                <c:pt idx="16">
                  <c:v>0.024</c:v>
                </c:pt>
                <c:pt idx="17">
                  <c:v>0.0255</c:v>
                </c:pt>
                <c:pt idx="18">
                  <c:v>0.027</c:v>
                </c:pt>
                <c:pt idx="19">
                  <c:v>0.0285</c:v>
                </c:pt>
                <c:pt idx="20">
                  <c:v>0.03</c:v>
                </c:pt>
                <c:pt idx="21">
                  <c:v>0.0315</c:v>
                </c:pt>
                <c:pt idx="22">
                  <c:v>0.033</c:v>
                </c:pt>
                <c:pt idx="23">
                  <c:v>0.0345</c:v>
                </c:pt>
                <c:pt idx="24">
                  <c:v>0.036</c:v>
                </c:pt>
                <c:pt idx="25">
                  <c:v>0.0375</c:v>
                </c:pt>
                <c:pt idx="26">
                  <c:v>0.039</c:v>
                </c:pt>
                <c:pt idx="27">
                  <c:v>0.0405</c:v>
                </c:pt>
                <c:pt idx="28">
                  <c:v>0.042</c:v>
                </c:pt>
                <c:pt idx="29">
                  <c:v>0.0435</c:v>
                </c:pt>
                <c:pt idx="30">
                  <c:v>0.045</c:v>
                </c:pt>
                <c:pt idx="31">
                  <c:v>0.0465</c:v>
                </c:pt>
                <c:pt idx="32">
                  <c:v>0.048</c:v>
                </c:pt>
                <c:pt idx="33">
                  <c:v>0.0495</c:v>
                </c:pt>
                <c:pt idx="34">
                  <c:v>0.051</c:v>
                </c:pt>
                <c:pt idx="35">
                  <c:v>0.0525</c:v>
                </c:pt>
                <c:pt idx="36">
                  <c:v>0.054</c:v>
                </c:pt>
                <c:pt idx="37">
                  <c:v>0.0555</c:v>
                </c:pt>
                <c:pt idx="38">
                  <c:v>0.057</c:v>
                </c:pt>
                <c:pt idx="39">
                  <c:v>0.0585</c:v>
                </c:pt>
                <c:pt idx="40">
                  <c:v>0.06</c:v>
                </c:pt>
                <c:pt idx="41">
                  <c:v>0.0615</c:v>
                </c:pt>
                <c:pt idx="42">
                  <c:v>0.063</c:v>
                </c:pt>
                <c:pt idx="43">
                  <c:v>0.0645</c:v>
                </c:pt>
                <c:pt idx="44">
                  <c:v>0.066</c:v>
                </c:pt>
                <c:pt idx="45">
                  <c:v>0.0675</c:v>
                </c:pt>
                <c:pt idx="46">
                  <c:v>0.069</c:v>
                </c:pt>
                <c:pt idx="47">
                  <c:v>0.0705</c:v>
                </c:pt>
                <c:pt idx="48">
                  <c:v>0.072</c:v>
                </c:pt>
                <c:pt idx="49">
                  <c:v>0.0735</c:v>
                </c:pt>
                <c:pt idx="50">
                  <c:v>0.075</c:v>
                </c:pt>
                <c:pt idx="51">
                  <c:v>0.0765</c:v>
                </c:pt>
                <c:pt idx="52">
                  <c:v>0.078</c:v>
                </c:pt>
                <c:pt idx="53">
                  <c:v>0.0795000000000001</c:v>
                </c:pt>
                <c:pt idx="54">
                  <c:v>0.081</c:v>
                </c:pt>
                <c:pt idx="55">
                  <c:v>0.0825</c:v>
                </c:pt>
                <c:pt idx="56">
                  <c:v>0.084</c:v>
                </c:pt>
                <c:pt idx="57">
                  <c:v>0.0855</c:v>
                </c:pt>
                <c:pt idx="58">
                  <c:v>0.087</c:v>
                </c:pt>
                <c:pt idx="59">
                  <c:v>0.0885000000000001</c:v>
                </c:pt>
                <c:pt idx="60">
                  <c:v>0.09</c:v>
                </c:pt>
                <c:pt idx="61">
                  <c:v>0.0915</c:v>
                </c:pt>
                <c:pt idx="62">
                  <c:v>0.0930000000000001</c:v>
                </c:pt>
                <c:pt idx="63">
                  <c:v>0.0945000000000001</c:v>
                </c:pt>
                <c:pt idx="64">
                  <c:v>0.096</c:v>
                </c:pt>
                <c:pt idx="65">
                  <c:v>0.0975</c:v>
                </c:pt>
                <c:pt idx="66">
                  <c:v>0.099</c:v>
                </c:pt>
                <c:pt idx="67">
                  <c:v>0.1005</c:v>
                </c:pt>
                <c:pt idx="68">
                  <c:v>0.102</c:v>
                </c:pt>
                <c:pt idx="69">
                  <c:v>0.1035</c:v>
                </c:pt>
                <c:pt idx="70">
                  <c:v>0.105</c:v>
                </c:pt>
                <c:pt idx="71">
                  <c:v>0.1065</c:v>
                </c:pt>
                <c:pt idx="72">
                  <c:v>0.108</c:v>
                </c:pt>
                <c:pt idx="73">
                  <c:v>0.1095</c:v>
                </c:pt>
                <c:pt idx="74">
                  <c:v>0.111</c:v>
                </c:pt>
                <c:pt idx="75">
                  <c:v>0.1125</c:v>
                </c:pt>
                <c:pt idx="76">
                  <c:v>0.114</c:v>
                </c:pt>
                <c:pt idx="77">
                  <c:v>0.1155</c:v>
                </c:pt>
                <c:pt idx="78">
                  <c:v>0.117</c:v>
                </c:pt>
                <c:pt idx="79">
                  <c:v>0.1185</c:v>
                </c:pt>
                <c:pt idx="80">
                  <c:v>0.12</c:v>
                </c:pt>
                <c:pt idx="81">
                  <c:v>0.1215</c:v>
                </c:pt>
                <c:pt idx="82">
                  <c:v>0.123</c:v>
                </c:pt>
                <c:pt idx="83">
                  <c:v>0.1245</c:v>
                </c:pt>
                <c:pt idx="84">
                  <c:v>0.126</c:v>
                </c:pt>
                <c:pt idx="85">
                  <c:v>0.1275</c:v>
                </c:pt>
                <c:pt idx="86">
                  <c:v>0.129</c:v>
                </c:pt>
                <c:pt idx="87">
                  <c:v>0.1305</c:v>
                </c:pt>
                <c:pt idx="88">
                  <c:v>0.132</c:v>
                </c:pt>
                <c:pt idx="89">
                  <c:v>0.1335</c:v>
                </c:pt>
                <c:pt idx="90">
                  <c:v>0.135</c:v>
                </c:pt>
                <c:pt idx="91">
                  <c:v>0.1365</c:v>
                </c:pt>
                <c:pt idx="92">
                  <c:v>0.138</c:v>
                </c:pt>
                <c:pt idx="93">
                  <c:v>0.1395</c:v>
                </c:pt>
                <c:pt idx="94">
                  <c:v>0.141</c:v>
                </c:pt>
                <c:pt idx="95">
                  <c:v>0.1425</c:v>
                </c:pt>
                <c:pt idx="96">
                  <c:v>0.144</c:v>
                </c:pt>
                <c:pt idx="97">
                  <c:v>0.1455</c:v>
                </c:pt>
                <c:pt idx="98">
                  <c:v>0.147</c:v>
                </c:pt>
                <c:pt idx="99">
                  <c:v>0.1485</c:v>
                </c:pt>
                <c:pt idx="100">
                  <c:v>0.15</c:v>
                </c:pt>
                <c:pt idx="101">
                  <c:v>0.1515</c:v>
                </c:pt>
                <c:pt idx="102">
                  <c:v>0.153</c:v>
                </c:pt>
                <c:pt idx="103">
                  <c:v>0.1545</c:v>
                </c:pt>
                <c:pt idx="104">
                  <c:v>0.156</c:v>
                </c:pt>
                <c:pt idx="105">
                  <c:v>0.1575</c:v>
                </c:pt>
                <c:pt idx="106">
                  <c:v>0.159</c:v>
                </c:pt>
                <c:pt idx="107">
                  <c:v>0.1605</c:v>
                </c:pt>
                <c:pt idx="108">
                  <c:v>0.162</c:v>
                </c:pt>
                <c:pt idx="109">
                  <c:v>0.1635</c:v>
                </c:pt>
                <c:pt idx="110">
                  <c:v>0.165</c:v>
                </c:pt>
                <c:pt idx="111">
                  <c:v>0.1665</c:v>
                </c:pt>
                <c:pt idx="112">
                  <c:v>0.168</c:v>
                </c:pt>
                <c:pt idx="113">
                  <c:v>0.1695</c:v>
                </c:pt>
                <c:pt idx="114">
                  <c:v>0.171</c:v>
                </c:pt>
                <c:pt idx="115">
                  <c:v>0.1725</c:v>
                </c:pt>
                <c:pt idx="116">
                  <c:v>0.174</c:v>
                </c:pt>
                <c:pt idx="117">
                  <c:v>0.1755</c:v>
                </c:pt>
                <c:pt idx="118">
                  <c:v>0.177</c:v>
                </c:pt>
                <c:pt idx="119">
                  <c:v>0.1785</c:v>
                </c:pt>
                <c:pt idx="120">
                  <c:v>0.18</c:v>
                </c:pt>
                <c:pt idx="121">
                  <c:v>0.1815</c:v>
                </c:pt>
                <c:pt idx="122">
                  <c:v>0.183</c:v>
                </c:pt>
                <c:pt idx="123">
                  <c:v>0.1845</c:v>
                </c:pt>
                <c:pt idx="124">
                  <c:v>0.186</c:v>
                </c:pt>
                <c:pt idx="125">
                  <c:v>0.1875</c:v>
                </c:pt>
                <c:pt idx="126">
                  <c:v>0.189</c:v>
                </c:pt>
                <c:pt idx="127">
                  <c:v>0.1905</c:v>
                </c:pt>
                <c:pt idx="128">
                  <c:v>0.192</c:v>
                </c:pt>
                <c:pt idx="129">
                  <c:v>0.1935</c:v>
                </c:pt>
                <c:pt idx="130">
                  <c:v>0.195</c:v>
                </c:pt>
                <c:pt idx="131">
                  <c:v>0.1965</c:v>
                </c:pt>
                <c:pt idx="132">
                  <c:v>0.198</c:v>
                </c:pt>
                <c:pt idx="133">
                  <c:v>0.1995</c:v>
                </c:pt>
                <c:pt idx="134">
                  <c:v>0.201</c:v>
                </c:pt>
                <c:pt idx="135">
                  <c:v>0.2025</c:v>
                </c:pt>
                <c:pt idx="136">
                  <c:v>0.204</c:v>
                </c:pt>
                <c:pt idx="137">
                  <c:v>0.2055</c:v>
                </c:pt>
                <c:pt idx="138">
                  <c:v>0.207</c:v>
                </c:pt>
                <c:pt idx="139">
                  <c:v>0.2085</c:v>
                </c:pt>
                <c:pt idx="140">
                  <c:v>0.21</c:v>
                </c:pt>
                <c:pt idx="141">
                  <c:v>0.2115</c:v>
                </c:pt>
                <c:pt idx="142">
                  <c:v>0.213</c:v>
                </c:pt>
                <c:pt idx="143">
                  <c:v>0.2145</c:v>
                </c:pt>
                <c:pt idx="144">
                  <c:v>0.216</c:v>
                </c:pt>
                <c:pt idx="145">
                  <c:v>0.2175</c:v>
                </c:pt>
                <c:pt idx="146">
                  <c:v>0.219</c:v>
                </c:pt>
                <c:pt idx="147">
                  <c:v>0.2205</c:v>
                </c:pt>
                <c:pt idx="148">
                  <c:v>0.222</c:v>
                </c:pt>
                <c:pt idx="149">
                  <c:v>0.2235</c:v>
                </c:pt>
                <c:pt idx="150">
                  <c:v>0.225</c:v>
                </c:pt>
                <c:pt idx="151">
                  <c:v>0.2265</c:v>
                </c:pt>
                <c:pt idx="152">
                  <c:v>0.228</c:v>
                </c:pt>
                <c:pt idx="153">
                  <c:v>0.2295</c:v>
                </c:pt>
                <c:pt idx="154">
                  <c:v>0.231</c:v>
                </c:pt>
                <c:pt idx="155">
                  <c:v>0.2325</c:v>
                </c:pt>
                <c:pt idx="156">
                  <c:v>0.234</c:v>
                </c:pt>
                <c:pt idx="157">
                  <c:v>0.2355</c:v>
                </c:pt>
                <c:pt idx="158">
                  <c:v>0.237</c:v>
                </c:pt>
                <c:pt idx="159">
                  <c:v>0.2385</c:v>
                </c:pt>
                <c:pt idx="160">
                  <c:v>0.24</c:v>
                </c:pt>
                <c:pt idx="161">
                  <c:v>0.2415</c:v>
                </c:pt>
                <c:pt idx="162">
                  <c:v>0.243</c:v>
                </c:pt>
                <c:pt idx="163">
                  <c:v>0.2445</c:v>
                </c:pt>
                <c:pt idx="164">
                  <c:v>0.246</c:v>
                </c:pt>
                <c:pt idx="165">
                  <c:v>0.2475</c:v>
                </c:pt>
                <c:pt idx="166">
                  <c:v>0.249</c:v>
                </c:pt>
                <c:pt idx="167">
                  <c:v>0.2505</c:v>
                </c:pt>
                <c:pt idx="168">
                  <c:v>0.252</c:v>
                </c:pt>
                <c:pt idx="169">
                  <c:v>0.2535</c:v>
                </c:pt>
                <c:pt idx="170">
                  <c:v>0.255</c:v>
                </c:pt>
                <c:pt idx="171">
                  <c:v>0.2565</c:v>
                </c:pt>
                <c:pt idx="172">
                  <c:v>0.258</c:v>
                </c:pt>
                <c:pt idx="173">
                  <c:v>0.2595</c:v>
                </c:pt>
                <c:pt idx="174">
                  <c:v>0.261</c:v>
                </c:pt>
                <c:pt idx="175">
                  <c:v>0.2625</c:v>
                </c:pt>
                <c:pt idx="176">
                  <c:v>0.264</c:v>
                </c:pt>
                <c:pt idx="177">
                  <c:v>0.2655</c:v>
                </c:pt>
                <c:pt idx="178">
                  <c:v>0.267</c:v>
                </c:pt>
                <c:pt idx="179">
                  <c:v>0.2685</c:v>
                </c:pt>
                <c:pt idx="180">
                  <c:v>0.27</c:v>
                </c:pt>
                <c:pt idx="181">
                  <c:v>0.2715</c:v>
                </c:pt>
                <c:pt idx="182">
                  <c:v>0.273</c:v>
                </c:pt>
                <c:pt idx="183">
                  <c:v>0.2745</c:v>
                </c:pt>
                <c:pt idx="184">
                  <c:v>0.276</c:v>
                </c:pt>
                <c:pt idx="185">
                  <c:v>0.2775</c:v>
                </c:pt>
                <c:pt idx="186">
                  <c:v>0.279</c:v>
                </c:pt>
                <c:pt idx="187">
                  <c:v>0.2805</c:v>
                </c:pt>
                <c:pt idx="188">
                  <c:v>0.282</c:v>
                </c:pt>
                <c:pt idx="189">
                  <c:v>0.2835</c:v>
                </c:pt>
                <c:pt idx="190">
                  <c:v>0.285</c:v>
                </c:pt>
                <c:pt idx="191">
                  <c:v>0.2865</c:v>
                </c:pt>
                <c:pt idx="192">
                  <c:v>0.288</c:v>
                </c:pt>
                <c:pt idx="193">
                  <c:v>0.2895</c:v>
                </c:pt>
                <c:pt idx="194">
                  <c:v>0.291</c:v>
                </c:pt>
                <c:pt idx="195">
                  <c:v>0.2925</c:v>
                </c:pt>
                <c:pt idx="196">
                  <c:v>0.294</c:v>
                </c:pt>
                <c:pt idx="197">
                  <c:v>0.2955</c:v>
                </c:pt>
                <c:pt idx="198">
                  <c:v>0.297</c:v>
                </c:pt>
                <c:pt idx="199">
                  <c:v>0.2985</c:v>
                </c:pt>
                <c:pt idx="200">
                  <c:v>0.3</c:v>
                </c:pt>
                <c:pt idx="201">
                  <c:v>0.3015</c:v>
                </c:pt>
                <c:pt idx="202">
                  <c:v>0.303</c:v>
                </c:pt>
                <c:pt idx="203">
                  <c:v>0.3045</c:v>
                </c:pt>
                <c:pt idx="204">
                  <c:v>0.306</c:v>
                </c:pt>
                <c:pt idx="205">
                  <c:v>0.3075</c:v>
                </c:pt>
                <c:pt idx="206">
                  <c:v>0.309</c:v>
                </c:pt>
                <c:pt idx="207">
                  <c:v>0.3105</c:v>
                </c:pt>
                <c:pt idx="208">
                  <c:v>0.312</c:v>
                </c:pt>
                <c:pt idx="209">
                  <c:v>0.3135</c:v>
                </c:pt>
                <c:pt idx="210">
                  <c:v>0.315</c:v>
                </c:pt>
                <c:pt idx="211">
                  <c:v>0.3165</c:v>
                </c:pt>
                <c:pt idx="212">
                  <c:v>0.318</c:v>
                </c:pt>
                <c:pt idx="213">
                  <c:v>0.3195</c:v>
                </c:pt>
                <c:pt idx="214">
                  <c:v>0.321</c:v>
                </c:pt>
                <c:pt idx="215">
                  <c:v>0.3225</c:v>
                </c:pt>
                <c:pt idx="216">
                  <c:v>0.324</c:v>
                </c:pt>
                <c:pt idx="217">
                  <c:v>0.3255</c:v>
                </c:pt>
                <c:pt idx="218">
                  <c:v>0.327</c:v>
                </c:pt>
                <c:pt idx="219">
                  <c:v>0.3285</c:v>
                </c:pt>
                <c:pt idx="220">
                  <c:v>0.33</c:v>
                </c:pt>
                <c:pt idx="221">
                  <c:v>0.3315</c:v>
                </c:pt>
                <c:pt idx="222">
                  <c:v>0.333</c:v>
                </c:pt>
                <c:pt idx="223">
                  <c:v>0.3345</c:v>
                </c:pt>
                <c:pt idx="224">
                  <c:v>0.336</c:v>
                </c:pt>
                <c:pt idx="225">
                  <c:v>0.3375</c:v>
                </c:pt>
                <c:pt idx="226">
                  <c:v>0.339</c:v>
                </c:pt>
                <c:pt idx="227">
                  <c:v>0.3405</c:v>
                </c:pt>
                <c:pt idx="228">
                  <c:v>0.342</c:v>
                </c:pt>
                <c:pt idx="229">
                  <c:v>0.3435</c:v>
                </c:pt>
                <c:pt idx="230">
                  <c:v>0.345</c:v>
                </c:pt>
                <c:pt idx="231">
                  <c:v>0.3465</c:v>
                </c:pt>
                <c:pt idx="232">
                  <c:v>0.348</c:v>
                </c:pt>
                <c:pt idx="233">
                  <c:v>0.3495</c:v>
                </c:pt>
                <c:pt idx="234">
                  <c:v>0.351</c:v>
                </c:pt>
                <c:pt idx="235">
                  <c:v>0.3525</c:v>
                </c:pt>
                <c:pt idx="236">
                  <c:v>0.354</c:v>
                </c:pt>
                <c:pt idx="237">
                  <c:v>0.3555</c:v>
                </c:pt>
                <c:pt idx="238">
                  <c:v>0.357</c:v>
                </c:pt>
                <c:pt idx="239">
                  <c:v>0.3585</c:v>
                </c:pt>
                <c:pt idx="240">
                  <c:v>0.36</c:v>
                </c:pt>
                <c:pt idx="241">
                  <c:v>0.3615</c:v>
                </c:pt>
                <c:pt idx="242">
                  <c:v>0.363</c:v>
                </c:pt>
                <c:pt idx="243">
                  <c:v>0.3645</c:v>
                </c:pt>
                <c:pt idx="244">
                  <c:v>0.366</c:v>
                </c:pt>
                <c:pt idx="245">
                  <c:v>0.3675</c:v>
                </c:pt>
                <c:pt idx="246">
                  <c:v>0.369</c:v>
                </c:pt>
                <c:pt idx="247">
                  <c:v>0.3705</c:v>
                </c:pt>
                <c:pt idx="248">
                  <c:v>0.372</c:v>
                </c:pt>
                <c:pt idx="249">
                  <c:v>0.3735</c:v>
                </c:pt>
                <c:pt idx="250">
                  <c:v>0.375</c:v>
                </c:pt>
                <c:pt idx="251">
                  <c:v>0.3765</c:v>
                </c:pt>
                <c:pt idx="252">
                  <c:v>0.378</c:v>
                </c:pt>
                <c:pt idx="253">
                  <c:v>0.3795</c:v>
                </c:pt>
                <c:pt idx="254">
                  <c:v>0.381</c:v>
                </c:pt>
                <c:pt idx="255">
                  <c:v>0.3825</c:v>
                </c:pt>
                <c:pt idx="256">
                  <c:v>0.384</c:v>
                </c:pt>
                <c:pt idx="257">
                  <c:v>0.3855</c:v>
                </c:pt>
                <c:pt idx="258">
                  <c:v>0.387</c:v>
                </c:pt>
                <c:pt idx="259">
                  <c:v>0.3885</c:v>
                </c:pt>
                <c:pt idx="260">
                  <c:v>0.39</c:v>
                </c:pt>
                <c:pt idx="261">
                  <c:v>0.3915</c:v>
                </c:pt>
                <c:pt idx="262">
                  <c:v>0.393</c:v>
                </c:pt>
                <c:pt idx="263">
                  <c:v>0.3945</c:v>
                </c:pt>
                <c:pt idx="264">
                  <c:v>0.396</c:v>
                </c:pt>
                <c:pt idx="265">
                  <c:v>0.3975</c:v>
                </c:pt>
                <c:pt idx="266">
                  <c:v>0.399</c:v>
                </c:pt>
                <c:pt idx="267">
                  <c:v>0.4005</c:v>
                </c:pt>
                <c:pt idx="268">
                  <c:v>0.402</c:v>
                </c:pt>
                <c:pt idx="269">
                  <c:v>0.4035</c:v>
                </c:pt>
                <c:pt idx="270">
                  <c:v>0.405</c:v>
                </c:pt>
                <c:pt idx="271">
                  <c:v>0.4065</c:v>
                </c:pt>
                <c:pt idx="272">
                  <c:v>0.408</c:v>
                </c:pt>
                <c:pt idx="273">
                  <c:v>0.4095</c:v>
                </c:pt>
                <c:pt idx="274">
                  <c:v>0.411</c:v>
                </c:pt>
                <c:pt idx="275">
                  <c:v>0.4125</c:v>
                </c:pt>
                <c:pt idx="276">
                  <c:v>0.414</c:v>
                </c:pt>
                <c:pt idx="277">
                  <c:v>0.4155</c:v>
                </c:pt>
                <c:pt idx="278">
                  <c:v>0.417</c:v>
                </c:pt>
                <c:pt idx="279">
                  <c:v>0.4185</c:v>
                </c:pt>
                <c:pt idx="280">
                  <c:v>0.42</c:v>
                </c:pt>
                <c:pt idx="281">
                  <c:v>0.4215</c:v>
                </c:pt>
                <c:pt idx="282">
                  <c:v>0.423</c:v>
                </c:pt>
                <c:pt idx="283">
                  <c:v>0.4245</c:v>
                </c:pt>
                <c:pt idx="284">
                  <c:v>0.426</c:v>
                </c:pt>
                <c:pt idx="285">
                  <c:v>0.4275</c:v>
                </c:pt>
                <c:pt idx="286">
                  <c:v>0.429</c:v>
                </c:pt>
                <c:pt idx="287">
                  <c:v>0.4305</c:v>
                </c:pt>
                <c:pt idx="288">
                  <c:v>0.432</c:v>
                </c:pt>
                <c:pt idx="289">
                  <c:v>0.4335</c:v>
                </c:pt>
                <c:pt idx="290">
                  <c:v>0.435</c:v>
                </c:pt>
                <c:pt idx="291">
                  <c:v>0.4365</c:v>
                </c:pt>
                <c:pt idx="292">
                  <c:v>0.438</c:v>
                </c:pt>
                <c:pt idx="293">
                  <c:v>0.4395</c:v>
                </c:pt>
                <c:pt idx="294">
                  <c:v>0.441</c:v>
                </c:pt>
                <c:pt idx="295">
                  <c:v>0.4425</c:v>
                </c:pt>
                <c:pt idx="296">
                  <c:v>0.444</c:v>
                </c:pt>
                <c:pt idx="297">
                  <c:v>0.4455</c:v>
                </c:pt>
                <c:pt idx="298">
                  <c:v>0.447</c:v>
                </c:pt>
                <c:pt idx="299">
                  <c:v>0.4485</c:v>
                </c:pt>
                <c:pt idx="300">
                  <c:v>0.45</c:v>
                </c:pt>
                <c:pt idx="301">
                  <c:v>0.4515</c:v>
                </c:pt>
                <c:pt idx="302">
                  <c:v>0.453</c:v>
                </c:pt>
                <c:pt idx="303">
                  <c:v>0.4545</c:v>
                </c:pt>
                <c:pt idx="304">
                  <c:v>0.456</c:v>
                </c:pt>
                <c:pt idx="305">
                  <c:v>0.4575</c:v>
                </c:pt>
                <c:pt idx="306">
                  <c:v>0.459</c:v>
                </c:pt>
                <c:pt idx="307">
                  <c:v>0.4605</c:v>
                </c:pt>
                <c:pt idx="308">
                  <c:v>0.462</c:v>
                </c:pt>
                <c:pt idx="309">
                  <c:v>0.4635</c:v>
                </c:pt>
                <c:pt idx="310">
                  <c:v>0.465</c:v>
                </c:pt>
                <c:pt idx="311">
                  <c:v>0.4665</c:v>
                </c:pt>
                <c:pt idx="312">
                  <c:v>0.468</c:v>
                </c:pt>
                <c:pt idx="313">
                  <c:v>0.4695</c:v>
                </c:pt>
                <c:pt idx="314">
                  <c:v>0.471</c:v>
                </c:pt>
                <c:pt idx="315">
                  <c:v>0.4725</c:v>
                </c:pt>
                <c:pt idx="316">
                  <c:v>0.474</c:v>
                </c:pt>
                <c:pt idx="317">
                  <c:v>0.4755</c:v>
                </c:pt>
                <c:pt idx="318">
                  <c:v>0.477</c:v>
                </c:pt>
                <c:pt idx="319">
                  <c:v>0.4785</c:v>
                </c:pt>
                <c:pt idx="320">
                  <c:v>0.48</c:v>
                </c:pt>
                <c:pt idx="321">
                  <c:v>0.4815</c:v>
                </c:pt>
                <c:pt idx="322">
                  <c:v>0.483</c:v>
                </c:pt>
                <c:pt idx="323">
                  <c:v>0.4845</c:v>
                </c:pt>
                <c:pt idx="324">
                  <c:v>0.486</c:v>
                </c:pt>
                <c:pt idx="325">
                  <c:v>0.4875</c:v>
                </c:pt>
                <c:pt idx="326">
                  <c:v>0.489</c:v>
                </c:pt>
                <c:pt idx="327">
                  <c:v>0.4905</c:v>
                </c:pt>
                <c:pt idx="328">
                  <c:v>0.492</c:v>
                </c:pt>
                <c:pt idx="329">
                  <c:v>0.4935</c:v>
                </c:pt>
                <c:pt idx="330">
                  <c:v>0.495</c:v>
                </c:pt>
                <c:pt idx="331">
                  <c:v>0.4965</c:v>
                </c:pt>
                <c:pt idx="332">
                  <c:v>0.498</c:v>
                </c:pt>
                <c:pt idx="333">
                  <c:v>0.4995</c:v>
                </c:pt>
                <c:pt idx="334">
                  <c:v>0.501</c:v>
                </c:pt>
                <c:pt idx="335">
                  <c:v>0.5025</c:v>
                </c:pt>
                <c:pt idx="336">
                  <c:v>0.504</c:v>
                </c:pt>
                <c:pt idx="337">
                  <c:v>0.5055</c:v>
                </c:pt>
                <c:pt idx="338">
                  <c:v>0.507</c:v>
                </c:pt>
                <c:pt idx="339">
                  <c:v>0.5085</c:v>
                </c:pt>
                <c:pt idx="340">
                  <c:v>0.51</c:v>
                </c:pt>
                <c:pt idx="341">
                  <c:v>0.5115</c:v>
                </c:pt>
                <c:pt idx="342">
                  <c:v>0.513</c:v>
                </c:pt>
                <c:pt idx="343">
                  <c:v>0.5145</c:v>
                </c:pt>
                <c:pt idx="344">
                  <c:v>0.516</c:v>
                </c:pt>
                <c:pt idx="345">
                  <c:v>0.5175</c:v>
                </c:pt>
                <c:pt idx="346">
                  <c:v>0.519</c:v>
                </c:pt>
                <c:pt idx="347">
                  <c:v>0.5205</c:v>
                </c:pt>
                <c:pt idx="348">
                  <c:v>0.522</c:v>
                </c:pt>
                <c:pt idx="349">
                  <c:v>0.5235</c:v>
                </c:pt>
                <c:pt idx="350">
                  <c:v>0.525</c:v>
                </c:pt>
                <c:pt idx="351">
                  <c:v>0.5265</c:v>
                </c:pt>
                <c:pt idx="352">
                  <c:v>0.528</c:v>
                </c:pt>
                <c:pt idx="353">
                  <c:v>0.5295</c:v>
                </c:pt>
                <c:pt idx="354">
                  <c:v>0.531</c:v>
                </c:pt>
                <c:pt idx="355">
                  <c:v>0.5325</c:v>
                </c:pt>
                <c:pt idx="356">
                  <c:v>0.534</c:v>
                </c:pt>
                <c:pt idx="357">
                  <c:v>0.5355</c:v>
                </c:pt>
                <c:pt idx="358">
                  <c:v>0.537</c:v>
                </c:pt>
                <c:pt idx="359">
                  <c:v>0.5385</c:v>
                </c:pt>
                <c:pt idx="360">
                  <c:v>0.54</c:v>
                </c:pt>
                <c:pt idx="361">
                  <c:v>0.5415</c:v>
                </c:pt>
                <c:pt idx="362">
                  <c:v>0.543</c:v>
                </c:pt>
                <c:pt idx="363">
                  <c:v>0.5445</c:v>
                </c:pt>
                <c:pt idx="364">
                  <c:v>0.546</c:v>
                </c:pt>
                <c:pt idx="365">
                  <c:v>0.5475</c:v>
                </c:pt>
                <c:pt idx="366">
                  <c:v>0.549</c:v>
                </c:pt>
                <c:pt idx="367">
                  <c:v>0.5505</c:v>
                </c:pt>
                <c:pt idx="368">
                  <c:v>0.552</c:v>
                </c:pt>
                <c:pt idx="369">
                  <c:v>0.5535</c:v>
                </c:pt>
                <c:pt idx="370">
                  <c:v>0.555</c:v>
                </c:pt>
                <c:pt idx="371">
                  <c:v>0.5565</c:v>
                </c:pt>
                <c:pt idx="372">
                  <c:v>0.558</c:v>
                </c:pt>
                <c:pt idx="373">
                  <c:v>0.5595</c:v>
                </c:pt>
                <c:pt idx="374">
                  <c:v>0.561</c:v>
                </c:pt>
                <c:pt idx="375">
                  <c:v>0.5625</c:v>
                </c:pt>
                <c:pt idx="376">
                  <c:v>0.564</c:v>
                </c:pt>
                <c:pt idx="377">
                  <c:v>0.5655</c:v>
                </c:pt>
                <c:pt idx="378">
                  <c:v>0.567</c:v>
                </c:pt>
                <c:pt idx="379">
                  <c:v>0.5685</c:v>
                </c:pt>
                <c:pt idx="380">
                  <c:v>0.57</c:v>
                </c:pt>
                <c:pt idx="381">
                  <c:v>0.5715</c:v>
                </c:pt>
                <c:pt idx="382">
                  <c:v>0.573</c:v>
                </c:pt>
                <c:pt idx="383">
                  <c:v>0.5745</c:v>
                </c:pt>
                <c:pt idx="384">
                  <c:v>0.576000000000001</c:v>
                </c:pt>
                <c:pt idx="385">
                  <c:v>0.5775</c:v>
                </c:pt>
                <c:pt idx="386">
                  <c:v>0.579000000000001</c:v>
                </c:pt>
                <c:pt idx="387">
                  <c:v>0.5805</c:v>
                </c:pt>
                <c:pt idx="388">
                  <c:v>0.582</c:v>
                </c:pt>
                <c:pt idx="389">
                  <c:v>0.5835</c:v>
                </c:pt>
                <c:pt idx="390">
                  <c:v>0.585</c:v>
                </c:pt>
                <c:pt idx="391">
                  <c:v>0.5865</c:v>
                </c:pt>
                <c:pt idx="392">
                  <c:v>0.588</c:v>
                </c:pt>
                <c:pt idx="393">
                  <c:v>0.5895</c:v>
                </c:pt>
                <c:pt idx="394">
                  <c:v>0.591</c:v>
                </c:pt>
                <c:pt idx="395">
                  <c:v>0.5925</c:v>
                </c:pt>
                <c:pt idx="396">
                  <c:v>0.594</c:v>
                </c:pt>
                <c:pt idx="397">
                  <c:v>0.5955</c:v>
                </c:pt>
                <c:pt idx="398">
                  <c:v>0.597</c:v>
                </c:pt>
                <c:pt idx="399">
                  <c:v>0.5985</c:v>
                </c:pt>
                <c:pt idx="400">
                  <c:v>0.600000000000001</c:v>
                </c:pt>
                <c:pt idx="401">
                  <c:v>0.6015</c:v>
                </c:pt>
                <c:pt idx="402">
                  <c:v>0.603000000000001</c:v>
                </c:pt>
                <c:pt idx="403">
                  <c:v>0.6045</c:v>
                </c:pt>
                <c:pt idx="404">
                  <c:v>0.606000000000001</c:v>
                </c:pt>
                <c:pt idx="405">
                  <c:v>0.6075</c:v>
                </c:pt>
                <c:pt idx="406">
                  <c:v>0.609000000000001</c:v>
                </c:pt>
                <c:pt idx="407">
                  <c:v>0.6105</c:v>
                </c:pt>
                <c:pt idx="408">
                  <c:v>0.612000000000001</c:v>
                </c:pt>
                <c:pt idx="409">
                  <c:v>0.6135</c:v>
                </c:pt>
                <c:pt idx="410">
                  <c:v>0.615000000000001</c:v>
                </c:pt>
                <c:pt idx="411">
                  <c:v>0.6165</c:v>
                </c:pt>
                <c:pt idx="412">
                  <c:v>0.618000000000001</c:v>
                </c:pt>
                <c:pt idx="413">
                  <c:v>0.6195</c:v>
                </c:pt>
                <c:pt idx="414">
                  <c:v>0.621000000000001</c:v>
                </c:pt>
                <c:pt idx="415">
                  <c:v>0.6225</c:v>
                </c:pt>
                <c:pt idx="416">
                  <c:v>0.624000000000001</c:v>
                </c:pt>
                <c:pt idx="417">
                  <c:v>0.6255</c:v>
                </c:pt>
                <c:pt idx="418">
                  <c:v>0.627000000000001</c:v>
                </c:pt>
                <c:pt idx="419">
                  <c:v>0.6285</c:v>
                </c:pt>
                <c:pt idx="420">
                  <c:v>0.630000000000001</c:v>
                </c:pt>
                <c:pt idx="421">
                  <c:v>0.6315</c:v>
                </c:pt>
                <c:pt idx="422">
                  <c:v>0.633000000000001</c:v>
                </c:pt>
                <c:pt idx="423">
                  <c:v>0.6345</c:v>
                </c:pt>
                <c:pt idx="424">
                  <c:v>0.636000000000001</c:v>
                </c:pt>
                <c:pt idx="425">
                  <c:v>0.637500000000001</c:v>
                </c:pt>
                <c:pt idx="426">
                  <c:v>0.639000000000001</c:v>
                </c:pt>
                <c:pt idx="427">
                  <c:v>0.640500000000001</c:v>
                </c:pt>
                <c:pt idx="428">
                  <c:v>0.642000000000001</c:v>
                </c:pt>
                <c:pt idx="429">
                  <c:v>0.643500000000001</c:v>
                </c:pt>
                <c:pt idx="430">
                  <c:v>0.645000000000001</c:v>
                </c:pt>
                <c:pt idx="431">
                  <c:v>0.646500000000001</c:v>
                </c:pt>
                <c:pt idx="432">
                  <c:v>0.648000000000001</c:v>
                </c:pt>
                <c:pt idx="433">
                  <c:v>0.649500000000001</c:v>
                </c:pt>
                <c:pt idx="434">
                  <c:v>0.651000000000001</c:v>
                </c:pt>
                <c:pt idx="435">
                  <c:v>0.652500000000001</c:v>
                </c:pt>
                <c:pt idx="436">
                  <c:v>0.654000000000001</c:v>
                </c:pt>
                <c:pt idx="437">
                  <c:v>0.655500000000001</c:v>
                </c:pt>
                <c:pt idx="438">
                  <c:v>0.657000000000001</c:v>
                </c:pt>
                <c:pt idx="439">
                  <c:v>0.658500000000001</c:v>
                </c:pt>
                <c:pt idx="440">
                  <c:v>0.660000000000001</c:v>
                </c:pt>
                <c:pt idx="441">
                  <c:v>0.661500000000001</c:v>
                </c:pt>
                <c:pt idx="442">
                  <c:v>0.663000000000001</c:v>
                </c:pt>
                <c:pt idx="443">
                  <c:v>0.664500000000001</c:v>
                </c:pt>
                <c:pt idx="444">
                  <c:v>0.666000000000001</c:v>
                </c:pt>
                <c:pt idx="445">
                  <c:v>0.667500000000001</c:v>
                </c:pt>
                <c:pt idx="446">
                  <c:v>0.669000000000001</c:v>
                </c:pt>
                <c:pt idx="447">
                  <c:v>0.670500000000001</c:v>
                </c:pt>
                <c:pt idx="448">
                  <c:v>0.672000000000001</c:v>
                </c:pt>
                <c:pt idx="449">
                  <c:v>0.673500000000001</c:v>
                </c:pt>
                <c:pt idx="450">
                  <c:v>0.675000000000001</c:v>
                </c:pt>
                <c:pt idx="451">
                  <c:v>0.676500000000001</c:v>
                </c:pt>
                <c:pt idx="452">
                  <c:v>0.678000000000001</c:v>
                </c:pt>
                <c:pt idx="453">
                  <c:v>0.679500000000001</c:v>
                </c:pt>
                <c:pt idx="454">
                  <c:v>0.681</c:v>
                </c:pt>
                <c:pt idx="455">
                  <c:v>0.6825</c:v>
                </c:pt>
                <c:pt idx="456">
                  <c:v>0.684</c:v>
                </c:pt>
                <c:pt idx="457">
                  <c:v>0.6855</c:v>
                </c:pt>
                <c:pt idx="458">
                  <c:v>0.687000000000001</c:v>
                </c:pt>
                <c:pt idx="459">
                  <c:v>0.6885</c:v>
                </c:pt>
                <c:pt idx="460">
                  <c:v>0.690000000000001</c:v>
                </c:pt>
                <c:pt idx="461">
                  <c:v>0.6915</c:v>
                </c:pt>
                <c:pt idx="462">
                  <c:v>0.693</c:v>
                </c:pt>
                <c:pt idx="463">
                  <c:v>0.6945</c:v>
                </c:pt>
                <c:pt idx="464">
                  <c:v>0.696</c:v>
                </c:pt>
                <c:pt idx="465">
                  <c:v>0.6975</c:v>
                </c:pt>
                <c:pt idx="466">
                  <c:v>0.699</c:v>
                </c:pt>
                <c:pt idx="467">
                  <c:v>0.7005</c:v>
                </c:pt>
                <c:pt idx="468">
                  <c:v>0.702000000000001</c:v>
                </c:pt>
                <c:pt idx="469">
                  <c:v>0.7035</c:v>
                </c:pt>
                <c:pt idx="470">
                  <c:v>0.705000000000001</c:v>
                </c:pt>
                <c:pt idx="471">
                  <c:v>0.7065</c:v>
                </c:pt>
                <c:pt idx="472">
                  <c:v>0.708000000000001</c:v>
                </c:pt>
                <c:pt idx="473">
                  <c:v>0.7095</c:v>
                </c:pt>
                <c:pt idx="474">
                  <c:v>0.711000000000001</c:v>
                </c:pt>
                <c:pt idx="475">
                  <c:v>0.7125</c:v>
                </c:pt>
                <c:pt idx="476">
                  <c:v>0.714000000000001</c:v>
                </c:pt>
                <c:pt idx="477">
                  <c:v>0.7155</c:v>
                </c:pt>
                <c:pt idx="478">
                  <c:v>0.717000000000001</c:v>
                </c:pt>
                <c:pt idx="479">
                  <c:v>0.7185</c:v>
                </c:pt>
                <c:pt idx="480">
                  <c:v>0.720000000000001</c:v>
                </c:pt>
                <c:pt idx="481">
                  <c:v>0.7215</c:v>
                </c:pt>
                <c:pt idx="482">
                  <c:v>0.723000000000001</c:v>
                </c:pt>
                <c:pt idx="483">
                  <c:v>0.7245</c:v>
                </c:pt>
                <c:pt idx="484">
                  <c:v>0.726000000000001</c:v>
                </c:pt>
                <c:pt idx="485">
                  <c:v>0.7275</c:v>
                </c:pt>
                <c:pt idx="486">
                  <c:v>0.729000000000001</c:v>
                </c:pt>
                <c:pt idx="487">
                  <c:v>0.7305</c:v>
                </c:pt>
                <c:pt idx="488">
                  <c:v>0.732000000000001</c:v>
                </c:pt>
                <c:pt idx="489">
                  <c:v>0.7335</c:v>
                </c:pt>
                <c:pt idx="490">
                  <c:v>0.735000000000001</c:v>
                </c:pt>
                <c:pt idx="491">
                  <c:v>0.7365</c:v>
                </c:pt>
                <c:pt idx="492">
                  <c:v>0.738000000000001</c:v>
                </c:pt>
                <c:pt idx="493">
                  <c:v>0.7395</c:v>
                </c:pt>
                <c:pt idx="494">
                  <c:v>0.741000000000001</c:v>
                </c:pt>
                <c:pt idx="495">
                  <c:v>0.7425</c:v>
                </c:pt>
                <c:pt idx="496">
                  <c:v>0.744000000000001</c:v>
                </c:pt>
                <c:pt idx="497">
                  <c:v>0.7455</c:v>
                </c:pt>
                <c:pt idx="498">
                  <c:v>0.747000000000001</c:v>
                </c:pt>
                <c:pt idx="499">
                  <c:v>0.7485</c:v>
                </c:pt>
                <c:pt idx="500">
                  <c:v>0.750000000000001</c:v>
                </c:pt>
                <c:pt idx="501">
                  <c:v>0.7515</c:v>
                </c:pt>
                <c:pt idx="502">
                  <c:v>0.753000000000001</c:v>
                </c:pt>
                <c:pt idx="503">
                  <c:v>0.7545</c:v>
                </c:pt>
                <c:pt idx="504">
                  <c:v>0.756000000000001</c:v>
                </c:pt>
                <c:pt idx="505">
                  <c:v>0.7575</c:v>
                </c:pt>
                <c:pt idx="506">
                  <c:v>0.759000000000001</c:v>
                </c:pt>
                <c:pt idx="507">
                  <c:v>0.7605</c:v>
                </c:pt>
                <c:pt idx="508">
                  <c:v>0.762000000000001</c:v>
                </c:pt>
                <c:pt idx="509">
                  <c:v>0.763500000000001</c:v>
                </c:pt>
                <c:pt idx="510">
                  <c:v>0.765000000000001</c:v>
                </c:pt>
                <c:pt idx="511">
                  <c:v>0.766500000000001</c:v>
                </c:pt>
                <c:pt idx="512">
                  <c:v>0.768000000000001</c:v>
                </c:pt>
                <c:pt idx="513">
                  <c:v>0.769500000000001</c:v>
                </c:pt>
                <c:pt idx="514">
                  <c:v>0.771000000000001</c:v>
                </c:pt>
                <c:pt idx="515">
                  <c:v>0.7725</c:v>
                </c:pt>
                <c:pt idx="516">
                  <c:v>0.774000000000001</c:v>
                </c:pt>
                <c:pt idx="517">
                  <c:v>0.7755</c:v>
                </c:pt>
                <c:pt idx="518">
                  <c:v>0.777000000000001</c:v>
                </c:pt>
                <c:pt idx="519">
                  <c:v>0.7785</c:v>
                </c:pt>
                <c:pt idx="520">
                  <c:v>0.78</c:v>
                </c:pt>
                <c:pt idx="521">
                  <c:v>0.7815</c:v>
                </c:pt>
                <c:pt idx="522">
                  <c:v>0.783</c:v>
                </c:pt>
                <c:pt idx="523">
                  <c:v>0.7845</c:v>
                </c:pt>
                <c:pt idx="524">
                  <c:v>0.786</c:v>
                </c:pt>
                <c:pt idx="525">
                  <c:v>0.7875</c:v>
                </c:pt>
                <c:pt idx="526">
                  <c:v>0.789</c:v>
                </c:pt>
                <c:pt idx="527">
                  <c:v>0.7905</c:v>
                </c:pt>
                <c:pt idx="528">
                  <c:v>0.792</c:v>
                </c:pt>
                <c:pt idx="529">
                  <c:v>0.7935</c:v>
                </c:pt>
                <c:pt idx="530">
                  <c:v>0.795</c:v>
                </c:pt>
                <c:pt idx="531">
                  <c:v>0.7965</c:v>
                </c:pt>
                <c:pt idx="532">
                  <c:v>0.798</c:v>
                </c:pt>
                <c:pt idx="533">
                  <c:v>0.7995</c:v>
                </c:pt>
                <c:pt idx="534">
                  <c:v>0.801</c:v>
                </c:pt>
                <c:pt idx="535">
                  <c:v>0.8025</c:v>
                </c:pt>
                <c:pt idx="536">
                  <c:v>0.804</c:v>
                </c:pt>
                <c:pt idx="537">
                  <c:v>0.8055</c:v>
                </c:pt>
                <c:pt idx="538">
                  <c:v>0.807</c:v>
                </c:pt>
                <c:pt idx="539">
                  <c:v>0.8085</c:v>
                </c:pt>
                <c:pt idx="540">
                  <c:v>0.81</c:v>
                </c:pt>
                <c:pt idx="541">
                  <c:v>0.8115</c:v>
                </c:pt>
                <c:pt idx="542">
                  <c:v>0.813</c:v>
                </c:pt>
                <c:pt idx="543">
                  <c:v>0.8145</c:v>
                </c:pt>
                <c:pt idx="544">
                  <c:v>0.816</c:v>
                </c:pt>
                <c:pt idx="545">
                  <c:v>0.8175</c:v>
                </c:pt>
                <c:pt idx="546">
                  <c:v>0.819</c:v>
                </c:pt>
                <c:pt idx="547">
                  <c:v>0.8205</c:v>
                </c:pt>
                <c:pt idx="548">
                  <c:v>0.822</c:v>
                </c:pt>
                <c:pt idx="549">
                  <c:v>0.8235</c:v>
                </c:pt>
                <c:pt idx="550">
                  <c:v>0.825000000000001</c:v>
                </c:pt>
                <c:pt idx="551">
                  <c:v>0.8265</c:v>
                </c:pt>
                <c:pt idx="552">
                  <c:v>0.828000000000001</c:v>
                </c:pt>
                <c:pt idx="553">
                  <c:v>0.8295</c:v>
                </c:pt>
                <c:pt idx="554">
                  <c:v>0.831000000000001</c:v>
                </c:pt>
                <c:pt idx="555">
                  <c:v>0.8325</c:v>
                </c:pt>
                <c:pt idx="556">
                  <c:v>0.834000000000001</c:v>
                </c:pt>
                <c:pt idx="557">
                  <c:v>0.8355</c:v>
                </c:pt>
                <c:pt idx="558">
                  <c:v>0.837000000000001</c:v>
                </c:pt>
                <c:pt idx="559">
                  <c:v>0.8385</c:v>
                </c:pt>
                <c:pt idx="560">
                  <c:v>0.840000000000001</c:v>
                </c:pt>
                <c:pt idx="561">
                  <c:v>0.8415</c:v>
                </c:pt>
                <c:pt idx="562">
                  <c:v>0.843000000000001</c:v>
                </c:pt>
                <c:pt idx="563">
                  <c:v>0.8445</c:v>
                </c:pt>
                <c:pt idx="564">
                  <c:v>0.846000000000001</c:v>
                </c:pt>
                <c:pt idx="565">
                  <c:v>0.8475</c:v>
                </c:pt>
                <c:pt idx="566">
                  <c:v>0.849000000000001</c:v>
                </c:pt>
                <c:pt idx="567">
                  <c:v>0.8505</c:v>
                </c:pt>
                <c:pt idx="568">
                  <c:v>0.852000000000001</c:v>
                </c:pt>
                <c:pt idx="569">
                  <c:v>0.8535</c:v>
                </c:pt>
                <c:pt idx="570">
                  <c:v>0.855000000000001</c:v>
                </c:pt>
                <c:pt idx="571">
                  <c:v>0.8565</c:v>
                </c:pt>
                <c:pt idx="572">
                  <c:v>0.858000000000001</c:v>
                </c:pt>
                <c:pt idx="573">
                  <c:v>0.8595</c:v>
                </c:pt>
                <c:pt idx="574">
                  <c:v>0.861000000000001</c:v>
                </c:pt>
                <c:pt idx="575">
                  <c:v>0.8625</c:v>
                </c:pt>
                <c:pt idx="576">
                  <c:v>0.864000000000001</c:v>
                </c:pt>
                <c:pt idx="577">
                  <c:v>0.8655</c:v>
                </c:pt>
                <c:pt idx="578">
                  <c:v>0.867000000000001</c:v>
                </c:pt>
                <c:pt idx="579">
                  <c:v>0.8685</c:v>
                </c:pt>
                <c:pt idx="580">
                  <c:v>0.870000000000001</c:v>
                </c:pt>
                <c:pt idx="581">
                  <c:v>0.8715</c:v>
                </c:pt>
                <c:pt idx="582">
                  <c:v>0.873000000000001</c:v>
                </c:pt>
                <c:pt idx="583">
                  <c:v>0.874500000000001</c:v>
                </c:pt>
                <c:pt idx="584">
                  <c:v>0.876000000000001</c:v>
                </c:pt>
                <c:pt idx="585">
                  <c:v>0.8775</c:v>
                </c:pt>
                <c:pt idx="586">
                  <c:v>0.879000000000001</c:v>
                </c:pt>
                <c:pt idx="587">
                  <c:v>0.8805</c:v>
                </c:pt>
                <c:pt idx="588">
                  <c:v>0.882</c:v>
                </c:pt>
                <c:pt idx="589">
                  <c:v>0.8835</c:v>
                </c:pt>
                <c:pt idx="590">
                  <c:v>0.885</c:v>
                </c:pt>
                <c:pt idx="591">
                  <c:v>0.8865</c:v>
                </c:pt>
                <c:pt idx="592">
                  <c:v>0.888</c:v>
                </c:pt>
                <c:pt idx="593">
                  <c:v>0.8895</c:v>
                </c:pt>
                <c:pt idx="594">
                  <c:v>0.891</c:v>
                </c:pt>
                <c:pt idx="595">
                  <c:v>0.8925</c:v>
                </c:pt>
                <c:pt idx="596">
                  <c:v>0.894</c:v>
                </c:pt>
                <c:pt idx="597">
                  <c:v>0.8955</c:v>
                </c:pt>
                <c:pt idx="598">
                  <c:v>0.897</c:v>
                </c:pt>
                <c:pt idx="599">
                  <c:v>0.8985</c:v>
                </c:pt>
                <c:pt idx="600">
                  <c:v>0.9</c:v>
                </c:pt>
                <c:pt idx="601">
                  <c:v>0.9015</c:v>
                </c:pt>
                <c:pt idx="602">
                  <c:v>0.903</c:v>
                </c:pt>
                <c:pt idx="603">
                  <c:v>0.9045</c:v>
                </c:pt>
                <c:pt idx="604">
                  <c:v>0.906</c:v>
                </c:pt>
                <c:pt idx="605">
                  <c:v>0.9075</c:v>
                </c:pt>
                <c:pt idx="606">
                  <c:v>0.909</c:v>
                </c:pt>
                <c:pt idx="607">
                  <c:v>0.9105</c:v>
                </c:pt>
                <c:pt idx="608">
                  <c:v>0.912</c:v>
                </c:pt>
                <c:pt idx="609">
                  <c:v>0.9135</c:v>
                </c:pt>
                <c:pt idx="610">
                  <c:v>0.915</c:v>
                </c:pt>
                <c:pt idx="611">
                  <c:v>0.9165</c:v>
                </c:pt>
                <c:pt idx="612">
                  <c:v>0.918</c:v>
                </c:pt>
                <c:pt idx="613">
                  <c:v>0.9195</c:v>
                </c:pt>
                <c:pt idx="614">
                  <c:v>0.921</c:v>
                </c:pt>
                <c:pt idx="615">
                  <c:v>0.9225</c:v>
                </c:pt>
                <c:pt idx="616">
                  <c:v>0.924</c:v>
                </c:pt>
                <c:pt idx="617">
                  <c:v>0.9255</c:v>
                </c:pt>
                <c:pt idx="618">
                  <c:v>0.927</c:v>
                </c:pt>
                <c:pt idx="619">
                  <c:v>0.9285</c:v>
                </c:pt>
                <c:pt idx="620">
                  <c:v>0.93</c:v>
                </c:pt>
                <c:pt idx="621">
                  <c:v>0.9315</c:v>
                </c:pt>
                <c:pt idx="622">
                  <c:v>0.933</c:v>
                </c:pt>
                <c:pt idx="623">
                  <c:v>0.9345</c:v>
                </c:pt>
                <c:pt idx="624">
                  <c:v>0.936</c:v>
                </c:pt>
                <c:pt idx="625">
                  <c:v>0.9375</c:v>
                </c:pt>
                <c:pt idx="626">
                  <c:v>0.939</c:v>
                </c:pt>
                <c:pt idx="627">
                  <c:v>0.9405</c:v>
                </c:pt>
                <c:pt idx="628">
                  <c:v>0.942</c:v>
                </c:pt>
                <c:pt idx="629">
                  <c:v>0.9435</c:v>
                </c:pt>
                <c:pt idx="630">
                  <c:v>0.945</c:v>
                </c:pt>
                <c:pt idx="631">
                  <c:v>0.9465</c:v>
                </c:pt>
                <c:pt idx="632">
                  <c:v>0.948</c:v>
                </c:pt>
                <c:pt idx="633">
                  <c:v>0.9495</c:v>
                </c:pt>
                <c:pt idx="634">
                  <c:v>0.951000000000001</c:v>
                </c:pt>
                <c:pt idx="635">
                  <c:v>0.9525</c:v>
                </c:pt>
                <c:pt idx="636">
                  <c:v>0.954000000000001</c:v>
                </c:pt>
                <c:pt idx="637">
                  <c:v>0.9555</c:v>
                </c:pt>
                <c:pt idx="638">
                  <c:v>0.957000000000001</c:v>
                </c:pt>
                <c:pt idx="639">
                  <c:v>0.9585</c:v>
                </c:pt>
                <c:pt idx="640">
                  <c:v>0.960000000000001</c:v>
                </c:pt>
                <c:pt idx="641">
                  <c:v>0.9615</c:v>
                </c:pt>
                <c:pt idx="642">
                  <c:v>0.963000000000001</c:v>
                </c:pt>
                <c:pt idx="643">
                  <c:v>0.9645</c:v>
                </c:pt>
                <c:pt idx="644">
                  <c:v>0.966000000000001</c:v>
                </c:pt>
                <c:pt idx="645">
                  <c:v>0.9675</c:v>
                </c:pt>
                <c:pt idx="646">
                  <c:v>0.969000000000001</c:v>
                </c:pt>
                <c:pt idx="647">
                  <c:v>0.9705</c:v>
                </c:pt>
                <c:pt idx="648">
                  <c:v>0.972000000000001</c:v>
                </c:pt>
                <c:pt idx="649">
                  <c:v>0.9735</c:v>
                </c:pt>
                <c:pt idx="650">
                  <c:v>0.975000000000001</c:v>
                </c:pt>
                <c:pt idx="651">
                  <c:v>0.9765</c:v>
                </c:pt>
                <c:pt idx="652">
                  <c:v>0.978000000000001</c:v>
                </c:pt>
                <c:pt idx="653">
                  <c:v>0.9795</c:v>
                </c:pt>
                <c:pt idx="654">
                  <c:v>0.981</c:v>
                </c:pt>
                <c:pt idx="655">
                  <c:v>0.982499999999999</c:v>
                </c:pt>
                <c:pt idx="656">
                  <c:v>0.984</c:v>
                </c:pt>
                <c:pt idx="657">
                  <c:v>0.985499999999999</c:v>
                </c:pt>
                <c:pt idx="658">
                  <c:v>0.987</c:v>
                </c:pt>
                <c:pt idx="659">
                  <c:v>0.988499999999999</c:v>
                </c:pt>
                <c:pt idx="660">
                  <c:v>0.99</c:v>
                </c:pt>
                <c:pt idx="661">
                  <c:v>0.991499999999999</c:v>
                </c:pt>
                <c:pt idx="662">
                  <c:v>0.993</c:v>
                </c:pt>
                <c:pt idx="663">
                  <c:v>0.994499999999999</c:v>
                </c:pt>
                <c:pt idx="664">
                  <c:v>0.996</c:v>
                </c:pt>
                <c:pt idx="665">
                  <c:v>0.997499999999999</c:v>
                </c:pt>
                <c:pt idx="666">
                  <c:v>0.999</c:v>
                </c:pt>
                <c:pt idx="667">
                  <c:v>1.000499999999999</c:v>
                </c:pt>
                <c:pt idx="668">
                  <c:v>1.002</c:v>
                </c:pt>
                <c:pt idx="669">
                  <c:v>1.003499999999999</c:v>
                </c:pt>
                <c:pt idx="670">
                  <c:v>1.004999999999999</c:v>
                </c:pt>
                <c:pt idx="671">
                  <c:v>1.0065</c:v>
                </c:pt>
                <c:pt idx="672">
                  <c:v>1.008</c:v>
                </c:pt>
                <c:pt idx="673">
                  <c:v>1.009499999999999</c:v>
                </c:pt>
                <c:pt idx="674">
                  <c:v>1.010999999999999</c:v>
                </c:pt>
                <c:pt idx="675">
                  <c:v>1.0125</c:v>
                </c:pt>
                <c:pt idx="676">
                  <c:v>1.014</c:v>
                </c:pt>
                <c:pt idx="677">
                  <c:v>1.015499999999999</c:v>
                </c:pt>
                <c:pt idx="678">
                  <c:v>1.016999999999999</c:v>
                </c:pt>
                <c:pt idx="679">
                  <c:v>1.0185</c:v>
                </c:pt>
                <c:pt idx="680">
                  <c:v>1.02</c:v>
                </c:pt>
                <c:pt idx="681">
                  <c:v>1.021499999999999</c:v>
                </c:pt>
                <c:pt idx="682">
                  <c:v>1.022999999999999</c:v>
                </c:pt>
                <c:pt idx="683">
                  <c:v>1.0245</c:v>
                </c:pt>
                <c:pt idx="684">
                  <c:v>1.026</c:v>
                </c:pt>
                <c:pt idx="685">
                  <c:v>1.027499999999999</c:v>
                </c:pt>
                <c:pt idx="686">
                  <c:v>1.028999999999999</c:v>
                </c:pt>
                <c:pt idx="687">
                  <c:v>1.0305</c:v>
                </c:pt>
                <c:pt idx="688">
                  <c:v>1.032</c:v>
                </c:pt>
                <c:pt idx="689">
                  <c:v>1.033499999999999</c:v>
                </c:pt>
                <c:pt idx="690">
                  <c:v>1.034999999999999</c:v>
                </c:pt>
                <c:pt idx="691">
                  <c:v>1.0365</c:v>
                </c:pt>
                <c:pt idx="692">
                  <c:v>1.038</c:v>
                </c:pt>
                <c:pt idx="693">
                  <c:v>1.039499999999999</c:v>
                </c:pt>
                <c:pt idx="694">
                  <c:v>1.040999999999999</c:v>
                </c:pt>
                <c:pt idx="695">
                  <c:v>1.0425</c:v>
                </c:pt>
                <c:pt idx="696">
                  <c:v>1.044</c:v>
                </c:pt>
                <c:pt idx="697">
                  <c:v>1.045499999999999</c:v>
                </c:pt>
                <c:pt idx="698">
                  <c:v>1.046999999999999</c:v>
                </c:pt>
                <c:pt idx="699">
                  <c:v>1.0485</c:v>
                </c:pt>
                <c:pt idx="700">
                  <c:v>1.05</c:v>
                </c:pt>
                <c:pt idx="701">
                  <c:v>1.051499999999999</c:v>
                </c:pt>
                <c:pt idx="702">
                  <c:v>1.052999999999999</c:v>
                </c:pt>
                <c:pt idx="703">
                  <c:v>1.0545</c:v>
                </c:pt>
                <c:pt idx="704">
                  <c:v>1.056</c:v>
                </c:pt>
                <c:pt idx="705">
                  <c:v>1.057499999999999</c:v>
                </c:pt>
                <c:pt idx="706">
                  <c:v>1.058999999999999</c:v>
                </c:pt>
                <c:pt idx="707">
                  <c:v>1.0605</c:v>
                </c:pt>
                <c:pt idx="708">
                  <c:v>1.062</c:v>
                </c:pt>
                <c:pt idx="709">
                  <c:v>1.063499999999999</c:v>
                </c:pt>
                <c:pt idx="710">
                  <c:v>1.064999999999999</c:v>
                </c:pt>
                <c:pt idx="711">
                  <c:v>1.0665</c:v>
                </c:pt>
                <c:pt idx="712">
                  <c:v>1.068</c:v>
                </c:pt>
                <c:pt idx="713">
                  <c:v>1.069499999999999</c:v>
                </c:pt>
                <c:pt idx="714">
                  <c:v>1.071</c:v>
                </c:pt>
                <c:pt idx="715">
                  <c:v>1.0725</c:v>
                </c:pt>
                <c:pt idx="716">
                  <c:v>1.074</c:v>
                </c:pt>
                <c:pt idx="717">
                  <c:v>1.075499999999999</c:v>
                </c:pt>
                <c:pt idx="718">
                  <c:v>1.077</c:v>
                </c:pt>
                <c:pt idx="719">
                  <c:v>1.0785</c:v>
                </c:pt>
                <c:pt idx="720">
                  <c:v>1.08</c:v>
                </c:pt>
                <c:pt idx="721">
                  <c:v>1.081499999999999</c:v>
                </c:pt>
                <c:pt idx="722">
                  <c:v>1.083</c:v>
                </c:pt>
                <c:pt idx="723">
                  <c:v>1.0845</c:v>
                </c:pt>
                <c:pt idx="724">
                  <c:v>1.086</c:v>
                </c:pt>
                <c:pt idx="725">
                  <c:v>1.087499999999999</c:v>
                </c:pt>
                <c:pt idx="726">
                  <c:v>1.089</c:v>
                </c:pt>
                <c:pt idx="727">
                  <c:v>1.0905</c:v>
                </c:pt>
                <c:pt idx="728">
                  <c:v>1.092</c:v>
                </c:pt>
                <c:pt idx="729">
                  <c:v>1.093499999999999</c:v>
                </c:pt>
                <c:pt idx="730">
                  <c:v>1.095</c:v>
                </c:pt>
                <c:pt idx="731">
                  <c:v>1.0965</c:v>
                </c:pt>
                <c:pt idx="732">
                  <c:v>1.098</c:v>
                </c:pt>
                <c:pt idx="733">
                  <c:v>1.099499999999999</c:v>
                </c:pt>
                <c:pt idx="734">
                  <c:v>1.101</c:v>
                </c:pt>
                <c:pt idx="735">
                  <c:v>1.1025</c:v>
                </c:pt>
                <c:pt idx="736">
                  <c:v>1.104</c:v>
                </c:pt>
                <c:pt idx="737">
                  <c:v>1.105499999999999</c:v>
                </c:pt>
                <c:pt idx="738">
                  <c:v>1.107</c:v>
                </c:pt>
                <c:pt idx="739">
                  <c:v>1.1085</c:v>
                </c:pt>
                <c:pt idx="740">
                  <c:v>1.11</c:v>
                </c:pt>
                <c:pt idx="741">
                  <c:v>1.111499999999999</c:v>
                </c:pt>
                <c:pt idx="742">
                  <c:v>1.113</c:v>
                </c:pt>
                <c:pt idx="743">
                  <c:v>1.1145</c:v>
                </c:pt>
                <c:pt idx="744">
                  <c:v>1.116</c:v>
                </c:pt>
                <c:pt idx="745">
                  <c:v>1.117499999999999</c:v>
                </c:pt>
                <c:pt idx="746">
                  <c:v>1.119</c:v>
                </c:pt>
                <c:pt idx="747">
                  <c:v>1.1205</c:v>
                </c:pt>
                <c:pt idx="748">
                  <c:v>1.122</c:v>
                </c:pt>
                <c:pt idx="749">
                  <c:v>1.123499999999999</c:v>
                </c:pt>
                <c:pt idx="750">
                  <c:v>1.125</c:v>
                </c:pt>
                <c:pt idx="751">
                  <c:v>1.1265</c:v>
                </c:pt>
                <c:pt idx="752">
                  <c:v>1.127999999999999</c:v>
                </c:pt>
                <c:pt idx="753">
                  <c:v>1.129499999999999</c:v>
                </c:pt>
                <c:pt idx="754">
                  <c:v>1.131</c:v>
                </c:pt>
                <c:pt idx="755">
                  <c:v>1.1325</c:v>
                </c:pt>
                <c:pt idx="756">
                  <c:v>1.133999999999999</c:v>
                </c:pt>
                <c:pt idx="757">
                  <c:v>1.1355</c:v>
                </c:pt>
                <c:pt idx="758">
                  <c:v>1.137</c:v>
                </c:pt>
                <c:pt idx="759">
                  <c:v>1.1385</c:v>
                </c:pt>
                <c:pt idx="760">
                  <c:v>1.139999999999999</c:v>
                </c:pt>
                <c:pt idx="761">
                  <c:v>1.1415</c:v>
                </c:pt>
                <c:pt idx="762">
                  <c:v>1.143</c:v>
                </c:pt>
                <c:pt idx="763">
                  <c:v>1.1445</c:v>
                </c:pt>
                <c:pt idx="764">
                  <c:v>1.145999999999999</c:v>
                </c:pt>
                <c:pt idx="765">
                  <c:v>1.1475</c:v>
                </c:pt>
                <c:pt idx="766">
                  <c:v>1.149</c:v>
                </c:pt>
                <c:pt idx="767">
                  <c:v>1.1505</c:v>
                </c:pt>
                <c:pt idx="768">
                  <c:v>1.151999999999999</c:v>
                </c:pt>
                <c:pt idx="769">
                  <c:v>1.1535</c:v>
                </c:pt>
                <c:pt idx="770">
                  <c:v>1.155</c:v>
                </c:pt>
                <c:pt idx="771">
                  <c:v>1.1565</c:v>
                </c:pt>
                <c:pt idx="772">
                  <c:v>1.157999999999999</c:v>
                </c:pt>
                <c:pt idx="773">
                  <c:v>1.1595</c:v>
                </c:pt>
                <c:pt idx="774">
                  <c:v>1.161</c:v>
                </c:pt>
                <c:pt idx="775">
                  <c:v>1.1625</c:v>
                </c:pt>
                <c:pt idx="776">
                  <c:v>1.163999999999999</c:v>
                </c:pt>
                <c:pt idx="777">
                  <c:v>1.1655</c:v>
                </c:pt>
                <c:pt idx="778">
                  <c:v>1.167</c:v>
                </c:pt>
                <c:pt idx="779">
                  <c:v>1.1685</c:v>
                </c:pt>
                <c:pt idx="780">
                  <c:v>1.170000000000001</c:v>
                </c:pt>
                <c:pt idx="781">
                  <c:v>1.1715</c:v>
                </c:pt>
                <c:pt idx="782">
                  <c:v>1.173</c:v>
                </c:pt>
                <c:pt idx="783">
                  <c:v>1.1745</c:v>
                </c:pt>
                <c:pt idx="784">
                  <c:v>1.175999999999999</c:v>
                </c:pt>
                <c:pt idx="785">
                  <c:v>1.1775</c:v>
                </c:pt>
                <c:pt idx="786">
                  <c:v>1.179</c:v>
                </c:pt>
                <c:pt idx="787">
                  <c:v>1.1805</c:v>
                </c:pt>
                <c:pt idx="788">
                  <c:v>1.181999999999999</c:v>
                </c:pt>
                <c:pt idx="789">
                  <c:v>1.1835</c:v>
                </c:pt>
                <c:pt idx="790">
                  <c:v>1.185</c:v>
                </c:pt>
                <c:pt idx="791">
                  <c:v>1.1865</c:v>
                </c:pt>
                <c:pt idx="792">
                  <c:v>1.187999999999999</c:v>
                </c:pt>
                <c:pt idx="793">
                  <c:v>1.1895</c:v>
                </c:pt>
                <c:pt idx="794">
                  <c:v>1.191</c:v>
                </c:pt>
                <c:pt idx="795">
                  <c:v>1.1925</c:v>
                </c:pt>
                <c:pt idx="796">
                  <c:v>1.194000000000001</c:v>
                </c:pt>
                <c:pt idx="797">
                  <c:v>1.1955</c:v>
                </c:pt>
                <c:pt idx="798">
                  <c:v>1.197</c:v>
                </c:pt>
                <c:pt idx="799">
                  <c:v>1.1985</c:v>
                </c:pt>
                <c:pt idx="800">
                  <c:v>1.2</c:v>
                </c:pt>
                <c:pt idx="801">
                  <c:v>1.201499999999998</c:v>
                </c:pt>
                <c:pt idx="802">
                  <c:v>1.202999999999999</c:v>
                </c:pt>
                <c:pt idx="803">
                  <c:v>1.204499999999999</c:v>
                </c:pt>
                <c:pt idx="804">
                  <c:v>1.206</c:v>
                </c:pt>
                <c:pt idx="805">
                  <c:v>1.207499999999998</c:v>
                </c:pt>
                <c:pt idx="806">
                  <c:v>1.208999999999999</c:v>
                </c:pt>
                <c:pt idx="807">
                  <c:v>1.210499999999999</c:v>
                </c:pt>
                <c:pt idx="808">
                  <c:v>1.212</c:v>
                </c:pt>
                <c:pt idx="809">
                  <c:v>1.213499999999998</c:v>
                </c:pt>
                <c:pt idx="810">
                  <c:v>1.214999999999999</c:v>
                </c:pt>
                <c:pt idx="811">
                  <c:v>1.216499999999999</c:v>
                </c:pt>
                <c:pt idx="812">
                  <c:v>1.218</c:v>
                </c:pt>
                <c:pt idx="813">
                  <c:v>1.219499999999998</c:v>
                </c:pt>
                <c:pt idx="814">
                  <c:v>1.220999999999999</c:v>
                </c:pt>
                <c:pt idx="815">
                  <c:v>1.222499999999999</c:v>
                </c:pt>
                <c:pt idx="816">
                  <c:v>1.224</c:v>
                </c:pt>
                <c:pt idx="817">
                  <c:v>1.225499999999998</c:v>
                </c:pt>
                <c:pt idx="818">
                  <c:v>1.226999999999999</c:v>
                </c:pt>
                <c:pt idx="819">
                  <c:v>1.228499999999999</c:v>
                </c:pt>
                <c:pt idx="820">
                  <c:v>1.23</c:v>
                </c:pt>
                <c:pt idx="821">
                  <c:v>1.231499999999998</c:v>
                </c:pt>
                <c:pt idx="822">
                  <c:v>1.232999999999999</c:v>
                </c:pt>
                <c:pt idx="823">
                  <c:v>1.234499999999999</c:v>
                </c:pt>
                <c:pt idx="824">
                  <c:v>1.236</c:v>
                </c:pt>
                <c:pt idx="825">
                  <c:v>1.237499999999998</c:v>
                </c:pt>
                <c:pt idx="826">
                  <c:v>1.238999999999999</c:v>
                </c:pt>
                <c:pt idx="827">
                  <c:v>1.240499999999999</c:v>
                </c:pt>
                <c:pt idx="828">
                  <c:v>1.242</c:v>
                </c:pt>
                <c:pt idx="829">
                  <c:v>1.243499999999998</c:v>
                </c:pt>
                <c:pt idx="830">
                  <c:v>1.244999999999999</c:v>
                </c:pt>
                <c:pt idx="831">
                  <c:v>1.246499999999999</c:v>
                </c:pt>
                <c:pt idx="832">
                  <c:v>1.248</c:v>
                </c:pt>
                <c:pt idx="833">
                  <c:v>1.249499999999998</c:v>
                </c:pt>
                <c:pt idx="834">
                  <c:v>1.250999999999999</c:v>
                </c:pt>
                <c:pt idx="835">
                  <c:v>1.252499999999999</c:v>
                </c:pt>
                <c:pt idx="836">
                  <c:v>1.254</c:v>
                </c:pt>
                <c:pt idx="837">
                  <c:v>1.255499999999999</c:v>
                </c:pt>
                <c:pt idx="838">
                  <c:v>1.256999999999999</c:v>
                </c:pt>
                <c:pt idx="839">
                  <c:v>1.2585</c:v>
                </c:pt>
                <c:pt idx="840">
                  <c:v>1.26</c:v>
                </c:pt>
                <c:pt idx="841">
                  <c:v>1.261499999999999</c:v>
                </c:pt>
                <c:pt idx="842">
                  <c:v>1.262999999999999</c:v>
                </c:pt>
                <c:pt idx="843">
                  <c:v>1.2645</c:v>
                </c:pt>
                <c:pt idx="844">
                  <c:v>1.266</c:v>
                </c:pt>
                <c:pt idx="845">
                  <c:v>1.267499999999999</c:v>
                </c:pt>
                <c:pt idx="846">
                  <c:v>1.268999999999999</c:v>
                </c:pt>
                <c:pt idx="847">
                  <c:v>1.2705</c:v>
                </c:pt>
                <c:pt idx="848">
                  <c:v>1.272</c:v>
                </c:pt>
                <c:pt idx="849">
                  <c:v>1.273499999999999</c:v>
                </c:pt>
                <c:pt idx="850">
                  <c:v>1.274999999999999</c:v>
                </c:pt>
                <c:pt idx="851">
                  <c:v>1.2765</c:v>
                </c:pt>
                <c:pt idx="852">
                  <c:v>1.278</c:v>
                </c:pt>
                <c:pt idx="853">
                  <c:v>1.279499999999999</c:v>
                </c:pt>
                <c:pt idx="854">
                  <c:v>1.280999999999999</c:v>
                </c:pt>
                <c:pt idx="855">
                  <c:v>1.2825</c:v>
                </c:pt>
                <c:pt idx="856">
                  <c:v>1.284</c:v>
                </c:pt>
                <c:pt idx="857">
                  <c:v>1.285499999999999</c:v>
                </c:pt>
                <c:pt idx="858">
                  <c:v>1.286999999999999</c:v>
                </c:pt>
                <c:pt idx="859">
                  <c:v>1.2885</c:v>
                </c:pt>
                <c:pt idx="860">
                  <c:v>1.29</c:v>
                </c:pt>
                <c:pt idx="861">
                  <c:v>1.291499999999999</c:v>
                </c:pt>
                <c:pt idx="862">
                  <c:v>1.292999999999999</c:v>
                </c:pt>
                <c:pt idx="863">
                  <c:v>1.2945</c:v>
                </c:pt>
                <c:pt idx="864">
                  <c:v>1.296</c:v>
                </c:pt>
                <c:pt idx="865">
                  <c:v>1.297499999999999</c:v>
                </c:pt>
                <c:pt idx="866">
                  <c:v>1.298999999999999</c:v>
                </c:pt>
                <c:pt idx="867">
                  <c:v>1.3005</c:v>
                </c:pt>
                <c:pt idx="868">
                  <c:v>1.302</c:v>
                </c:pt>
                <c:pt idx="869">
                  <c:v>1.303499999999999</c:v>
                </c:pt>
                <c:pt idx="870">
                  <c:v>1.304999999999999</c:v>
                </c:pt>
                <c:pt idx="871">
                  <c:v>1.3065</c:v>
                </c:pt>
                <c:pt idx="872">
                  <c:v>1.308</c:v>
                </c:pt>
                <c:pt idx="873">
                  <c:v>1.309499999999999</c:v>
                </c:pt>
                <c:pt idx="874">
                  <c:v>1.310999999999999</c:v>
                </c:pt>
                <c:pt idx="875">
                  <c:v>1.3125</c:v>
                </c:pt>
                <c:pt idx="876">
                  <c:v>1.314</c:v>
                </c:pt>
                <c:pt idx="877">
                  <c:v>1.315499999999999</c:v>
                </c:pt>
                <c:pt idx="878">
                  <c:v>1.316999999999999</c:v>
                </c:pt>
                <c:pt idx="879">
                  <c:v>1.3185</c:v>
                </c:pt>
                <c:pt idx="880">
                  <c:v>1.32</c:v>
                </c:pt>
                <c:pt idx="881">
                  <c:v>1.321499999999999</c:v>
                </c:pt>
                <c:pt idx="882">
                  <c:v>1.323</c:v>
                </c:pt>
                <c:pt idx="883">
                  <c:v>1.3245</c:v>
                </c:pt>
                <c:pt idx="884">
                  <c:v>1.326</c:v>
                </c:pt>
                <c:pt idx="885">
                  <c:v>1.327499999999999</c:v>
                </c:pt>
                <c:pt idx="886">
                  <c:v>1.329</c:v>
                </c:pt>
                <c:pt idx="887">
                  <c:v>1.3305</c:v>
                </c:pt>
                <c:pt idx="888">
                  <c:v>1.332</c:v>
                </c:pt>
                <c:pt idx="889">
                  <c:v>1.333499999999999</c:v>
                </c:pt>
                <c:pt idx="890">
                  <c:v>1.335</c:v>
                </c:pt>
                <c:pt idx="891">
                  <c:v>1.3365</c:v>
                </c:pt>
                <c:pt idx="892">
                  <c:v>1.338</c:v>
                </c:pt>
                <c:pt idx="893">
                  <c:v>1.339499999999999</c:v>
                </c:pt>
                <c:pt idx="894">
                  <c:v>1.341</c:v>
                </c:pt>
                <c:pt idx="895">
                  <c:v>1.3425</c:v>
                </c:pt>
                <c:pt idx="896">
                  <c:v>1.344</c:v>
                </c:pt>
                <c:pt idx="897">
                  <c:v>1.345499999999999</c:v>
                </c:pt>
                <c:pt idx="898">
                  <c:v>1.347</c:v>
                </c:pt>
                <c:pt idx="899">
                  <c:v>1.3485</c:v>
                </c:pt>
                <c:pt idx="900">
                  <c:v>1.35</c:v>
                </c:pt>
                <c:pt idx="901">
                  <c:v>1.351499999999999</c:v>
                </c:pt>
                <c:pt idx="902">
                  <c:v>1.353</c:v>
                </c:pt>
                <c:pt idx="903">
                  <c:v>1.3545</c:v>
                </c:pt>
                <c:pt idx="904">
                  <c:v>1.356</c:v>
                </c:pt>
                <c:pt idx="905">
                  <c:v>1.357499999999999</c:v>
                </c:pt>
                <c:pt idx="906">
                  <c:v>1.359</c:v>
                </c:pt>
                <c:pt idx="907">
                  <c:v>1.3605</c:v>
                </c:pt>
                <c:pt idx="908">
                  <c:v>1.362</c:v>
                </c:pt>
                <c:pt idx="909">
                  <c:v>1.363499999999999</c:v>
                </c:pt>
                <c:pt idx="910">
                  <c:v>1.365</c:v>
                </c:pt>
                <c:pt idx="911">
                  <c:v>1.3665</c:v>
                </c:pt>
                <c:pt idx="912">
                  <c:v>1.368</c:v>
                </c:pt>
                <c:pt idx="913">
                  <c:v>1.369499999999999</c:v>
                </c:pt>
                <c:pt idx="914">
                  <c:v>1.371</c:v>
                </c:pt>
                <c:pt idx="915">
                  <c:v>1.3725</c:v>
                </c:pt>
                <c:pt idx="916">
                  <c:v>1.374</c:v>
                </c:pt>
                <c:pt idx="917">
                  <c:v>1.375499999999999</c:v>
                </c:pt>
                <c:pt idx="918">
                  <c:v>1.377</c:v>
                </c:pt>
                <c:pt idx="919">
                  <c:v>1.3785</c:v>
                </c:pt>
                <c:pt idx="920">
                  <c:v>1.38</c:v>
                </c:pt>
                <c:pt idx="921">
                  <c:v>1.3815</c:v>
                </c:pt>
                <c:pt idx="922">
                  <c:v>1.383</c:v>
                </c:pt>
                <c:pt idx="923">
                  <c:v>1.3845</c:v>
                </c:pt>
                <c:pt idx="924">
                  <c:v>1.385999999999999</c:v>
                </c:pt>
                <c:pt idx="925">
                  <c:v>1.3875</c:v>
                </c:pt>
                <c:pt idx="926">
                  <c:v>1.389</c:v>
                </c:pt>
                <c:pt idx="927">
                  <c:v>1.3905</c:v>
                </c:pt>
                <c:pt idx="928">
                  <c:v>1.391999999999999</c:v>
                </c:pt>
                <c:pt idx="929">
                  <c:v>1.3935</c:v>
                </c:pt>
                <c:pt idx="930">
                  <c:v>1.395</c:v>
                </c:pt>
                <c:pt idx="931">
                  <c:v>1.3965</c:v>
                </c:pt>
                <c:pt idx="932">
                  <c:v>1.397999999999999</c:v>
                </c:pt>
                <c:pt idx="933">
                  <c:v>1.3995</c:v>
                </c:pt>
                <c:pt idx="934">
                  <c:v>1.400999999999998</c:v>
                </c:pt>
                <c:pt idx="935">
                  <c:v>1.402499999999999</c:v>
                </c:pt>
                <c:pt idx="936">
                  <c:v>1.403999999999997</c:v>
                </c:pt>
                <c:pt idx="937">
                  <c:v>1.405499999999998</c:v>
                </c:pt>
                <c:pt idx="938">
                  <c:v>1.406999999999998</c:v>
                </c:pt>
                <c:pt idx="939">
                  <c:v>1.408499999999999</c:v>
                </c:pt>
                <c:pt idx="940">
                  <c:v>1.41</c:v>
                </c:pt>
                <c:pt idx="941">
                  <c:v>1.411499999999998</c:v>
                </c:pt>
                <c:pt idx="942">
                  <c:v>1.412999999999998</c:v>
                </c:pt>
                <c:pt idx="943">
                  <c:v>1.414499999999999</c:v>
                </c:pt>
                <c:pt idx="944">
                  <c:v>1.415999999999997</c:v>
                </c:pt>
                <c:pt idx="945">
                  <c:v>1.417499999999998</c:v>
                </c:pt>
                <c:pt idx="946">
                  <c:v>1.418999999999998</c:v>
                </c:pt>
                <c:pt idx="947">
                  <c:v>1.420499999999999</c:v>
                </c:pt>
                <c:pt idx="948">
                  <c:v>1.421999999999997</c:v>
                </c:pt>
                <c:pt idx="949">
                  <c:v>1.423499999999998</c:v>
                </c:pt>
                <c:pt idx="950">
                  <c:v>1.424999999999998</c:v>
                </c:pt>
                <c:pt idx="951">
                  <c:v>1.426499999999999</c:v>
                </c:pt>
                <c:pt idx="952">
                  <c:v>1.427999999999997</c:v>
                </c:pt>
                <c:pt idx="953">
                  <c:v>1.429499999999998</c:v>
                </c:pt>
                <c:pt idx="954">
                  <c:v>1.430999999999998</c:v>
                </c:pt>
                <c:pt idx="955">
                  <c:v>1.432499999999999</c:v>
                </c:pt>
                <c:pt idx="956">
                  <c:v>1.433999999999997</c:v>
                </c:pt>
                <c:pt idx="957">
                  <c:v>1.435499999999998</c:v>
                </c:pt>
                <c:pt idx="958">
                  <c:v>1.436999999999998</c:v>
                </c:pt>
                <c:pt idx="959">
                  <c:v>1.438499999999999</c:v>
                </c:pt>
                <c:pt idx="960">
                  <c:v>1.44</c:v>
                </c:pt>
                <c:pt idx="961">
                  <c:v>1.441499999999998</c:v>
                </c:pt>
                <c:pt idx="962">
                  <c:v>1.442999999999999</c:v>
                </c:pt>
                <c:pt idx="963">
                  <c:v>1.444499999999999</c:v>
                </c:pt>
                <c:pt idx="964">
                  <c:v>1.446</c:v>
                </c:pt>
                <c:pt idx="965">
                  <c:v>1.447499999999998</c:v>
                </c:pt>
                <c:pt idx="966">
                  <c:v>1.448999999999999</c:v>
                </c:pt>
                <c:pt idx="967">
                  <c:v>1.450499999999999</c:v>
                </c:pt>
                <c:pt idx="968">
                  <c:v>1.452</c:v>
                </c:pt>
                <c:pt idx="969">
                  <c:v>1.453499999999998</c:v>
                </c:pt>
                <c:pt idx="970">
                  <c:v>1.454999999999999</c:v>
                </c:pt>
                <c:pt idx="971">
                  <c:v>1.456499999999999</c:v>
                </c:pt>
                <c:pt idx="972">
                  <c:v>1.458</c:v>
                </c:pt>
                <c:pt idx="973">
                  <c:v>1.459499999999998</c:v>
                </c:pt>
                <c:pt idx="974">
                  <c:v>1.460999999999999</c:v>
                </c:pt>
                <c:pt idx="975">
                  <c:v>1.462499999999999</c:v>
                </c:pt>
                <c:pt idx="976">
                  <c:v>1.464</c:v>
                </c:pt>
                <c:pt idx="977">
                  <c:v>1.465499999999998</c:v>
                </c:pt>
                <c:pt idx="978">
                  <c:v>1.466999999999999</c:v>
                </c:pt>
                <c:pt idx="979">
                  <c:v>1.468499999999999</c:v>
                </c:pt>
                <c:pt idx="980">
                  <c:v>1.47</c:v>
                </c:pt>
                <c:pt idx="981">
                  <c:v>1.471499999999998</c:v>
                </c:pt>
                <c:pt idx="982">
                  <c:v>1.472999999999999</c:v>
                </c:pt>
                <c:pt idx="983">
                  <c:v>1.474499999999999</c:v>
                </c:pt>
                <c:pt idx="984">
                  <c:v>1.476</c:v>
                </c:pt>
                <c:pt idx="985">
                  <c:v>1.477499999999998</c:v>
                </c:pt>
                <c:pt idx="986">
                  <c:v>1.478999999999999</c:v>
                </c:pt>
                <c:pt idx="987">
                  <c:v>1.480499999999999</c:v>
                </c:pt>
                <c:pt idx="988">
                  <c:v>1.482</c:v>
                </c:pt>
                <c:pt idx="989">
                  <c:v>1.483499999999998</c:v>
                </c:pt>
                <c:pt idx="990">
                  <c:v>1.484999999999999</c:v>
                </c:pt>
                <c:pt idx="991">
                  <c:v>1.486499999999999</c:v>
                </c:pt>
                <c:pt idx="992">
                  <c:v>1.488</c:v>
                </c:pt>
                <c:pt idx="993">
                  <c:v>1.489499999999998</c:v>
                </c:pt>
                <c:pt idx="994">
                  <c:v>1.490999999999999</c:v>
                </c:pt>
                <c:pt idx="995">
                  <c:v>1.492499999999999</c:v>
                </c:pt>
                <c:pt idx="996">
                  <c:v>1.494</c:v>
                </c:pt>
                <c:pt idx="997">
                  <c:v>1.495499999999998</c:v>
                </c:pt>
                <c:pt idx="998">
                  <c:v>1.496999999999999</c:v>
                </c:pt>
                <c:pt idx="999">
                  <c:v>1.498499999999999</c:v>
                </c:pt>
                <c:pt idx="1000">
                  <c:v>1.5</c:v>
                </c:pt>
                <c:pt idx="1001">
                  <c:v>1.501499999999999</c:v>
                </c:pt>
                <c:pt idx="1002">
                  <c:v>1.502999999999999</c:v>
                </c:pt>
                <c:pt idx="1003">
                  <c:v>1.504499999999999</c:v>
                </c:pt>
                <c:pt idx="1004">
                  <c:v>1.506</c:v>
                </c:pt>
                <c:pt idx="1005">
                  <c:v>1.507499999999999</c:v>
                </c:pt>
                <c:pt idx="1006">
                  <c:v>1.508999999999999</c:v>
                </c:pt>
                <c:pt idx="1007">
                  <c:v>1.5105</c:v>
                </c:pt>
                <c:pt idx="1008">
                  <c:v>1.512</c:v>
                </c:pt>
                <c:pt idx="1009">
                  <c:v>1.513499999999999</c:v>
                </c:pt>
                <c:pt idx="1010">
                  <c:v>1.514999999999999</c:v>
                </c:pt>
                <c:pt idx="1011">
                  <c:v>1.5165</c:v>
                </c:pt>
                <c:pt idx="1012">
                  <c:v>1.518</c:v>
                </c:pt>
                <c:pt idx="1013">
                  <c:v>1.519499999999999</c:v>
                </c:pt>
                <c:pt idx="1014">
                  <c:v>1.520999999999999</c:v>
                </c:pt>
                <c:pt idx="1015">
                  <c:v>1.5225</c:v>
                </c:pt>
                <c:pt idx="1016">
                  <c:v>1.524</c:v>
                </c:pt>
                <c:pt idx="1017">
                  <c:v>1.525499999999999</c:v>
                </c:pt>
                <c:pt idx="1018">
                  <c:v>1.526999999999999</c:v>
                </c:pt>
                <c:pt idx="1019">
                  <c:v>1.5285</c:v>
                </c:pt>
                <c:pt idx="1020">
                  <c:v>1.53</c:v>
                </c:pt>
                <c:pt idx="1021">
                  <c:v>1.531499999999999</c:v>
                </c:pt>
                <c:pt idx="1022">
                  <c:v>1.532999999999999</c:v>
                </c:pt>
                <c:pt idx="1023">
                  <c:v>1.5345</c:v>
                </c:pt>
                <c:pt idx="1024">
                  <c:v>1.536</c:v>
                </c:pt>
                <c:pt idx="1025">
                  <c:v>1.537499999999999</c:v>
                </c:pt>
                <c:pt idx="1026">
                  <c:v>1.538999999999999</c:v>
                </c:pt>
                <c:pt idx="1027">
                  <c:v>1.5405</c:v>
                </c:pt>
                <c:pt idx="1028">
                  <c:v>1.542</c:v>
                </c:pt>
                <c:pt idx="1029">
                  <c:v>1.543499999999999</c:v>
                </c:pt>
                <c:pt idx="1030">
                  <c:v>1.544999999999999</c:v>
                </c:pt>
                <c:pt idx="1031">
                  <c:v>1.5465</c:v>
                </c:pt>
                <c:pt idx="1032">
                  <c:v>1.548</c:v>
                </c:pt>
                <c:pt idx="1033">
                  <c:v>1.549499999999999</c:v>
                </c:pt>
                <c:pt idx="1034">
                  <c:v>1.550999999999999</c:v>
                </c:pt>
                <c:pt idx="1035">
                  <c:v>1.5525</c:v>
                </c:pt>
                <c:pt idx="1036">
                  <c:v>1.554</c:v>
                </c:pt>
                <c:pt idx="1037">
                  <c:v>1.555499999999999</c:v>
                </c:pt>
                <c:pt idx="1038">
                  <c:v>1.556999999999999</c:v>
                </c:pt>
                <c:pt idx="1039">
                  <c:v>1.5585</c:v>
                </c:pt>
                <c:pt idx="1040">
                  <c:v>1.56</c:v>
                </c:pt>
                <c:pt idx="1041">
                  <c:v>1.561499999999999</c:v>
                </c:pt>
                <c:pt idx="1042">
                  <c:v>1.562999999999999</c:v>
                </c:pt>
                <c:pt idx="1043">
                  <c:v>1.5645</c:v>
                </c:pt>
                <c:pt idx="1044">
                  <c:v>1.566</c:v>
                </c:pt>
                <c:pt idx="1045">
                  <c:v>1.567499999999999</c:v>
                </c:pt>
                <c:pt idx="1046">
                  <c:v>1.569</c:v>
                </c:pt>
                <c:pt idx="1047">
                  <c:v>1.5705</c:v>
                </c:pt>
                <c:pt idx="1048">
                  <c:v>1.572</c:v>
                </c:pt>
                <c:pt idx="1049">
                  <c:v>1.573499999999999</c:v>
                </c:pt>
                <c:pt idx="1050">
                  <c:v>1.575</c:v>
                </c:pt>
                <c:pt idx="1051">
                  <c:v>1.5765</c:v>
                </c:pt>
                <c:pt idx="1052">
                  <c:v>1.578</c:v>
                </c:pt>
                <c:pt idx="1053">
                  <c:v>1.579499999999999</c:v>
                </c:pt>
                <c:pt idx="1054">
                  <c:v>1.581</c:v>
                </c:pt>
                <c:pt idx="1055">
                  <c:v>1.5825</c:v>
                </c:pt>
                <c:pt idx="1056">
                  <c:v>1.584</c:v>
                </c:pt>
                <c:pt idx="1057">
                  <c:v>1.585499999999999</c:v>
                </c:pt>
                <c:pt idx="1058">
                  <c:v>1.587</c:v>
                </c:pt>
                <c:pt idx="1059">
                  <c:v>1.5885</c:v>
                </c:pt>
                <c:pt idx="1060">
                  <c:v>1.59</c:v>
                </c:pt>
                <c:pt idx="1061">
                  <c:v>1.591499999999999</c:v>
                </c:pt>
                <c:pt idx="1062">
                  <c:v>1.593</c:v>
                </c:pt>
                <c:pt idx="1063">
                  <c:v>1.5945</c:v>
                </c:pt>
                <c:pt idx="1064">
                  <c:v>1.596</c:v>
                </c:pt>
                <c:pt idx="1065">
                  <c:v>1.597499999999999</c:v>
                </c:pt>
                <c:pt idx="1066">
                  <c:v>1.599</c:v>
                </c:pt>
                <c:pt idx="1067">
                  <c:v>1.6005</c:v>
                </c:pt>
                <c:pt idx="1068">
                  <c:v>1.602</c:v>
                </c:pt>
                <c:pt idx="1069">
                  <c:v>1.603499999999999</c:v>
                </c:pt>
                <c:pt idx="1070">
                  <c:v>1.605</c:v>
                </c:pt>
                <c:pt idx="1071">
                  <c:v>1.6065</c:v>
                </c:pt>
                <c:pt idx="1072">
                  <c:v>1.608</c:v>
                </c:pt>
                <c:pt idx="1073">
                  <c:v>1.609499999999999</c:v>
                </c:pt>
                <c:pt idx="1074">
                  <c:v>1.611</c:v>
                </c:pt>
                <c:pt idx="1075">
                  <c:v>1.6125</c:v>
                </c:pt>
                <c:pt idx="1076">
                  <c:v>1.614</c:v>
                </c:pt>
                <c:pt idx="1077">
                  <c:v>1.615499999999999</c:v>
                </c:pt>
                <c:pt idx="1078">
                  <c:v>1.617</c:v>
                </c:pt>
                <c:pt idx="1079">
                  <c:v>1.6185</c:v>
                </c:pt>
                <c:pt idx="1080">
                  <c:v>1.62</c:v>
                </c:pt>
                <c:pt idx="1081">
                  <c:v>1.621499999999999</c:v>
                </c:pt>
                <c:pt idx="1082">
                  <c:v>1.623</c:v>
                </c:pt>
                <c:pt idx="1083">
                  <c:v>1.6245</c:v>
                </c:pt>
                <c:pt idx="1084">
                  <c:v>1.625999999999998</c:v>
                </c:pt>
                <c:pt idx="1085">
                  <c:v>1.627499999999999</c:v>
                </c:pt>
                <c:pt idx="1086">
                  <c:v>1.629</c:v>
                </c:pt>
                <c:pt idx="1087">
                  <c:v>1.6305</c:v>
                </c:pt>
                <c:pt idx="1088">
                  <c:v>1.631999999999998</c:v>
                </c:pt>
                <c:pt idx="1089">
                  <c:v>1.6335</c:v>
                </c:pt>
                <c:pt idx="1090">
                  <c:v>1.635</c:v>
                </c:pt>
                <c:pt idx="1091">
                  <c:v>1.6365</c:v>
                </c:pt>
                <c:pt idx="1092">
                  <c:v>1.637999999999998</c:v>
                </c:pt>
                <c:pt idx="1093">
                  <c:v>1.6395</c:v>
                </c:pt>
                <c:pt idx="1094">
                  <c:v>1.641</c:v>
                </c:pt>
                <c:pt idx="1095">
                  <c:v>1.6425</c:v>
                </c:pt>
                <c:pt idx="1096">
                  <c:v>1.643999999999998</c:v>
                </c:pt>
                <c:pt idx="1097">
                  <c:v>1.6455</c:v>
                </c:pt>
                <c:pt idx="1098">
                  <c:v>1.647</c:v>
                </c:pt>
                <c:pt idx="1099">
                  <c:v>1.6485</c:v>
                </c:pt>
                <c:pt idx="1100">
                  <c:v>1.65</c:v>
                </c:pt>
                <c:pt idx="1101">
                  <c:v>1.6515</c:v>
                </c:pt>
                <c:pt idx="1102">
                  <c:v>1.653</c:v>
                </c:pt>
                <c:pt idx="1103">
                  <c:v>1.6545</c:v>
                </c:pt>
                <c:pt idx="1104">
                  <c:v>1.655999999999998</c:v>
                </c:pt>
                <c:pt idx="1105">
                  <c:v>1.6575</c:v>
                </c:pt>
                <c:pt idx="1106">
                  <c:v>1.659</c:v>
                </c:pt>
                <c:pt idx="1107">
                  <c:v>1.6605</c:v>
                </c:pt>
                <c:pt idx="1108">
                  <c:v>1.661999999999998</c:v>
                </c:pt>
                <c:pt idx="1109">
                  <c:v>1.6635</c:v>
                </c:pt>
                <c:pt idx="1110">
                  <c:v>1.665</c:v>
                </c:pt>
                <c:pt idx="1111">
                  <c:v>1.6665</c:v>
                </c:pt>
                <c:pt idx="1112">
                  <c:v>1.667999999999998</c:v>
                </c:pt>
                <c:pt idx="1113">
                  <c:v>1.6695</c:v>
                </c:pt>
                <c:pt idx="1114">
                  <c:v>1.671</c:v>
                </c:pt>
                <c:pt idx="1115">
                  <c:v>1.6725</c:v>
                </c:pt>
                <c:pt idx="1116">
                  <c:v>1.673999999999999</c:v>
                </c:pt>
                <c:pt idx="1117">
                  <c:v>1.6755</c:v>
                </c:pt>
                <c:pt idx="1118">
                  <c:v>1.677</c:v>
                </c:pt>
                <c:pt idx="1119">
                  <c:v>1.6785</c:v>
                </c:pt>
                <c:pt idx="1120">
                  <c:v>1.680000000000001</c:v>
                </c:pt>
                <c:pt idx="1121">
                  <c:v>1.6815</c:v>
                </c:pt>
                <c:pt idx="1122">
                  <c:v>1.683</c:v>
                </c:pt>
                <c:pt idx="1123">
                  <c:v>1.6845</c:v>
                </c:pt>
                <c:pt idx="1124">
                  <c:v>1.685999999999999</c:v>
                </c:pt>
                <c:pt idx="1125">
                  <c:v>1.6875</c:v>
                </c:pt>
                <c:pt idx="1126">
                  <c:v>1.689</c:v>
                </c:pt>
                <c:pt idx="1127">
                  <c:v>1.6905</c:v>
                </c:pt>
                <c:pt idx="1128">
                  <c:v>1.691999999999999</c:v>
                </c:pt>
                <c:pt idx="1129">
                  <c:v>1.6935</c:v>
                </c:pt>
                <c:pt idx="1130">
                  <c:v>1.695</c:v>
                </c:pt>
                <c:pt idx="1131">
                  <c:v>1.6965</c:v>
                </c:pt>
                <c:pt idx="1132">
                  <c:v>1.698000000000001</c:v>
                </c:pt>
                <c:pt idx="1133">
                  <c:v>1.6995</c:v>
                </c:pt>
                <c:pt idx="1134">
                  <c:v>1.700999999999999</c:v>
                </c:pt>
                <c:pt idx="1135">
                  <c:v>1.702499999999999</c:v>
                </c:pt>
                <c:pt idx="1136">
                  <c:v>1.704</c:v>
                </c:pt>
                <c:pt idx="1137">
                  <c:v>1.705499999999998</c:v>
                </c:pt>
                <c:pt idx="1138">
                  <c:v>1.706999999999999</c:v>
                </c:pt>
                <c:pt idx="1139">
                  <c:v>1.708499999999999</c:v>
                </c:pt>
                <c:pt idx="1140">
                  <c:v>1.71</c:v>
                </c:pt>
                <c:pt idx="1141">
                  <c:v>1.711499999999998</c:v>
                </c:pt>
                <c:pt idx="1142">
                  <c:v>1.712999999999999</c:v>
                </c:pt>
                <c:pt idx="1143">
                  <c:v>1.714499999999999</c:v>
                </c:pt>
                <c:pt idx="1144">
                  <c:v>1.716</c:v>
                </c:pt>
                <c:pt idx="1145">
                  <c:v>1.717499999999998</c:v>
                </c:pt>
                <c:pt idx="1146">
                  <c:v>1.718999999999999</c:v>
                </c:pt>
                <c:pt idx="1147">
                  <c:v>1.720499999999999</c:v>
                </c:pt>
                <c:pt idx="1148">
                  <c:v>1.722</c:v>
                </c:pt>
                <c:pt idx="1149">
                  <c:v>1.723499999999998</c:v>
                </c:pt>
                <c:pt idx="1150">
                  <c:v>1.724999999999999</c:v>
                </c:pt>
                <c:pt idx="1151">
                  <c:v>1.726499999999999</c:v>
                </c:pt>
                <c:pt idx="1152">
                  <c:v>1.728</c:v>
                </c:pt>
                <c:pt idx="1153">
                  <c:v>1.729499999999998</c:v>
                </c:pt>
                <c:pt idx="1154">
                  <c:v>1.730999999999999</c:v>
                </c:pt>
                <c:pt idx="1155">
                  <c:v>1.732499999999999</c:v>
                </c:pt>
                <c:pt idx="1156">
                  <c:v>1.734</c:v>
                </c:pt>
                <c:pt idx="1157">
                  <c:v>1.735499999999999</c:v>
                </c:pt>
                <c:pt idx="1158">
                  <c:v>1.736999999999999</c:v>
                </c:pt>
                <c:pt idx="1159">
                  <c:v>1.738499999999999</c:v>
                </c:pt>
                <c:pt idx="1160">
                  <c:v>1.74</c:v>
                </c:pt>
                <c:pt idx="1161">
                  <c:v>1.741499999999999</c:v>
                </c:pt>
                <c:pt idx="1162">
                  <c:v>1.742999999999999</c:v>
                </c:pt>
                <c:pt idx="1163">
                  <c:v>1.744499999999999</c:v>
                </c:pt>
                <c:pt idx="1164">
                  <c:v>1.746</c:v>
                </c:pt>
                <c:pt idx="1165">
                  <c:v>1.747499999999999</c:v>
                </c:pt>
                <c:pt idx="1166">
                  <c:v>1.748999999999999</c:v>
                </c:pt>
                <c:pt idx="1167">
                  <c:v>1.750499999999999</c:v>
                </c:pt>
                <c:pt idx="1168">
                  <c:v>1.752</c:v>
                </c:pt>
                <c:pt idx="1169">
                  <c:v>1.753499999999999</c:v>
                </c:pt>
                <c:pt idx="1170">
                  <c:v>1.754999999999999</c:v>
                </c:pt>
                <c:pt idx="1171">
                  <c:v>1.7565</c:v>
                </c:pt>
                <c:pt idx="1172">
                  <c:v>1.758</c:v>
                </c:pt>
                <c:pt idx="1173">
                  <c:v>1.759499999999999</c:v>
                </c:pt>
                <c:pt idx="1174">
                  <c:v>1.760999999999999</c:v>
                </c:pt>
                <c:pt idx="1175">
                  <c:v>1.7625</c:v>
                </c:pt>
                <c:pt idx="1176">
                  <c:v>1.764</c:v>
                </c:pt>
                <c:pt idx="1177">
                  <c:v>1.765499999999999</c:v>
                </c:pt>
                <c:pt idx="1178">
                  <c:v>1.766999999999999</c:v>
                </c:pt>
                <c:pt idx="1179">
                  <c:v>1.7685</c:v>
                </c:pt>
                <c:pt idx="1180">
                  <c:v>1.77</c:v>
                </c:pt>
                <c:pt idx="1181">
                  <c:v>1.771499999999999</c:v>
                </c:pt>
                <c:pt idx="1182">
                  <c:v>1.772999999999999</c:v>
                </c:pt>
                <c:pt idx="1183">
                  <c:v>1.7745</c:v>
                </c:pt>
                <c:pt idx="1184">
                  <c:v>1.776</c:v>
                </c:pt>
                <c:pt idx="1185">
                  <c:v>1.777499999999999</c:v>
                </c:pt>
                <c:pt idx="1186">
                  <c:v>1.778999999999999</c:v>
                </c:pt>
                <c:pt idx="1187">
                  <c:v>1.7805</c:v>
                </c:pt>
                <c:pt idx="1188">
                  <c:v>1.782</c:v>
                </c:pt>
                <c:pt idx="1189">
                  <c:v>1.783499999999999</c:v>
                </c:pt>
                <c:pt idx="1190">
                  <c:v>1.784999999999999</c:v>
                </c:pt>
                <c:pt idx="1191">
                  <c:v>1.7865</c:v>
                </c:pt>
                <c:pt idx="1192">
                  <c:v>1.788</c:v>
                </c:pt>
                <c:pt idx="1193">
                  <c:v>1.789499999999999</c:v>
                </c:pt>
                <c:pt idx="1194">
                  <c:v>1.790999999999999</c:v>
                </c:pt>
                <c:pt idx="1195">
                  <c:v>1.7925</c:v>
                </c:pt>
                <c:pt idx="1196">
                  <c:v>1.794</c:v>
                </c:pt>
                <c:pt idx="1197">
                  <c:v>1.795499999999999</c:v>
                </c:pt>
                <c:pt idx="1198">
                  <c:v>1.796999999999999</c:v>
                </c:pt>
                <c:pt idx="1199">
                  <c:v>1.7985</c:v>
                </c:pt>
                <c:pt idx="1200">
                  <c:v>1.8</c:v>
                </c:pt>
                <c:pt idx="1201">
                  <c:v>1.801499999999999</c:v>
                </c:pt>
                <c:pt idx="1202">
                  <c:v>1.802999999999999</c:v>
                </c:pt>
                <c:pt idx="1203">
                  <c:v>1.8045</c:v>
                </c:pt>
                <c:pt idx="1204">
                  <c:v>1.806</c:v>
                </c:pt>
                <c:pt idx="1205">
                  <c:v>1.807499999999999</c:v>
                </c:pt>
                <c:pt idx="1206">
                  <c:v>1.808999999999999</c:v>
                </c:pt>
                <c:pt idx="1207">
                  <c:v>1.8105</c:v>
                </c:pt>
                <c:pt idx="1208">
                  <c:v>1.812</c:v>
                </c:pt>
                <c:pt idx="1209">
                  <c:v>1.813499999999999</c:v>
                </c:pt>
                <c:pt idx="1210">
                  <c:v>1.814999999999999</c:v>
                </c:pt>
                <c:pt idx="1211">
                  <c:v>1.8165</c:v>
                </c:pt>
                <c:pt idx="1212">
                  <c:v>1.818</c:v>
                </c:pt>
                <c:pt idx="1213">
                  <c:v>1.819499999999999</c:v>
                </c:pt>
                <c:pt idx="1214">
                  <c:v>1.821</c:v>
                </c:pt>
                <c:pt idx="1215">
                  <c:v>1.8225</c:v>
                </c:pt>
                <c:pt idx="1216">
                  <c:v>1.824</c:v>
                </c:pt>
                <c:pt idx="1217">
                  <c:v>1.825499999999999</c:v>
                </c:pt>
                <c:pt idx="1218">
                  <c:v>1.827</c:v>
                </c:pt>
                <c:pt idx="1219">
                  <c:v>1.8285</c:v>
                </c:pt>
                <c:pt idx="1220">
                  <c:v>1.83</c:v>
                </c:pt>
                <c:pt idx="1221">
                  <c:v>1.831499999999999</c:v>
                </c:pt>
                <c:pt idx="1222">
                  <c:v>1.833</c:v>
                </c:pt>
                <c:pt idx="1223">
                  <c:v>1.8345</c:v>
                </c:pt>
                <c:pt idx="1224">
                  <c:v>1.836</c:v>
                </c:pt>
                <c:pt idx="1225">
                  <c:v>1.837499999999999</c:v>
                </c:pt>
                <c:pt idx="1226">
                  <c:v>1.839</c:v>
                </c:pt>
                <c:pt idx="1227">
                  <c:v>1.8405</c:v>
                </c:pt>
                <c:pt idx="1228">
                  <c:v>1.842</c:v>
                </c:pt>
                <c:pt idx="1229">
                  <c:v>1.843499999999999</c:v>
                </c:pt>
                <c:pt idx="1230">
                  <c:v>1.845</c:v>
                </c:pt>
                <c:pt idx="1231">
                  <c:v>1.8465</c:v>
                </c:pt>
                <c:pt idx="1232">
                  <c:v>1.848</c:v>
                </c:pt>
                <c:pt idx="1233">
                  <c:v>1.849499999999999</c:v>
                </c:pt>
                <c:pt idx="1234">
                  <c:v>1.851</c:v>
                </c:pt>
                <c:pt idx="1235">
                  <c:v>1.8525</c:v>
                </c:pt>
                <c:pt idx="1236">
                  <c:v>1.854</c:v>
                </c:pt>
                <c:pt idx="1237">
                  <c:v>1.855499999999999</c:v>
                </c:pt>
                <c:pt idx="1238">
                  <c:v>1.857</c:v>
                </c:pt>
                <c:pt idx="1239">
                  <c:v>1.8585</c:v>
                </c:pt>
                <c:pt idx="1240">
                  <c:v>1.86</c:v>
                </c:pt>
                <c:pt idx="1241">
                  <c:v>1.861499999999999</c:v>
                </c:pt>
                <c:pt idx="1242">
                  <c:v>1.863</c:v>
                </c:pt>
                <c:pt idx="1243">
                  <c:v>1.8645</c:v>
                </c:pt>
                <c:pt idx="1244">
                  <c:v>1.866</c:v>
                </c:pt>
                <c:pt idx="1245">
                  <c:v>1.867499999999999</c:v>
                </c:pt>
                <c:pt idx="1246">
                  <c:v>1.869</c:v>
                </c:pt>
                <c:pt idx="1247">
                  <c:v>1.8705</c:v>
                </c:pt>
                <c:pt idx="1248">
                  <c:v>1.872</c:v>
                </c:pt>
                <c:pt idx="1249">
                  <c:v>1.873499999999999</c:v>
                </c:pt>
                <c:pt idx="1250">
                  <c:v>1.875</c:v>
                </c:pt>
                <c:pt idx="1251">
                  <c:v>1.8765</c:v>
                </c:pt>
                <c:pt idx="1252">
                  <c:v>1.877999999999999</c:v>
                </c:pt>
                <c:pt idx="1253">
                  <c:v>1.879499999999999</c:v>
                </c:pt>
                <c:pt idx="1254">
                  <c:v>1.881</c:v>
                </c:pt>
                <c:pt idx="1255">
                  <c:v>1.8825</c:v>
                </c:pt>
                <c:pt idx="1256">
                  <c:v>1.883999999999999</c:v>
                </c:pt>
                <c:pt idx="1257">
                  <c:v>1.8855</c:v>
                </c:pt>
                <c:pt idx="1258">
                  <c:v>1.887</c:v>
                </c:pt>
                <c:pt idx="1259">
                  <c:v>1.8885</c:v>
                </c:pt>
                <c:pt idx="1260">
                  <c:v>1.89</c:v>
                </c:pt>
                <c:pt idx="1261">
                  <c:v>1.8915</c:v>
                </c:pt>
                <c:pt idx="1262">
                  <c:v>1.893</c:v>
                </c:pt>
                <c:pt idx="1263">
                  <c:v>1.8945</c:v>
                </c:pt>
                <c:pt idx="1264">
                  <c:v>1.895999999999999</c:v>
                </c:pt>
                <c:pt idx="1265">
                  <c:v>1.8975</c:v>
                </c:pt>
                <c:pt idx="1266">
                  <c:v>1.899</c:v>
                </c:pt>
                <c:pt idx="1267">
                  <c:v>1.9005</c:v>
                </c:pt>
                <c:pt idx="1268">
                  <c:v>1.901999999999997</c:v>
                </c:pt>
                <c:pt idx="1269">
                  <c:v>1.9035</c:v>
                </c:pt>
                <c:pt idx="1270">
                  <c:v>1.905</c:v>
                </c:pt>
                <c:pt idx="1271">
                  <c:v>1.9065</c:v>
                </c:pt>
                <c:pt idx="1272">
                  <c:v>1.907999999999997</c:v>
                </c:pt>
                <c:pt idx="1273">
                  <c:v>1.9095</c:v>
                </c:pt>
                <c:pt idx="1274">
                  <c:v>1.911</c:v>
                </c:pt>
                <c:pt idx="1275">
                  <c:v>1.9125</c:v>
                </c:pt>
                <c:pt idx="1276">
                  <c:v>1.913999999999997</c:v>
                </c:pt>
                <c:pt idx="1277">
                  <c:v>1.9155</c:v>
                </c:pt>
                <c:pt idx="1278">
                  <c:v>1.917</c:v>
                </c:pt>
                <c:pt idx="1279">
                  <c:v>1.9185</c:v>
                </c:pt>
                <c:pt idx="1280">
                  <c:v>1.920000000000001</c:v>
                </c:pt>
                <c:pt idx="1281">
                  <c:v>1.9215</c:v>
                </c:pt>
                <c:pt idx="1282">
                  <c:v>1.923</c:v>
                </c:pt>
                <c:pt idx="1283">
                  <c:v>1.9245</c:v>
                </c:pt>
                <c:pt idx="1284">
                  <c:v>1.925999999999997</c:v>
                </c:pt>
                <c:pt idx="1285">
                  <c:v>1.9275</c:v>
                </c:pt>
                <c:pt idx="1286">
                  <c:v>1.929</c:v>
                </c:pt>
                <c:pt idx="1287">
                  <c:v>1.9305</c:v>
                </c:pt>
                <c:pt idx="1288">
                  <c:v>1.931999999999997</c:v>
                </c:pt>
                <c:pt idx="1289">
                  <c:v>1.9335</c:v>
                </c:pt>
                <c:pt idx="1290">
                  <c:v>1.935</c:v>
                </c:pt>
                <c:pt idx="1291">
                  <c:v>1.9365</c:v>
                </c:pt>
                <c:pt idx="1292">
                  <c:v>1.937999999999997</c:v>
                </c:pt>
                <c:pt idx="1293">
                  <c:v>1.9395</c:v>
                </c:pt>
                <c:pt idx="1294">
                  <c:v>1.941</c:v>
                </c:pt>
                <c:pt idx="1295">
                  <c:v>1.9425</c:v>
                </c:pt>
                <c:pt idx="1296">
                  <c:v>1.944000000000001</c:v>
                </c:pt>
                <c:pt idx="1297">
                  <c:v>1.9455</c:v>
                </c:pt>
                <c:pt idx="1298">
                  <c:v>1.947</c:v>
                </c:pt>
                <c:pt idx="1299">
                  <c:v>1.9485</c:v>
                </c:pt>
                <c:pt idx="1300">
                  <c:v>1.950000000000001</c:v>
                </c:pt>
                <c:pt idx="1301">
                  <c:v>1.9515</c:v>
                </c:pt>
                <c:pt idx="1302">
                  <c:v>1.953</c:v>
                </c:pt>
                <c:pt idx="1303">
                  <c:v>1.9545</c:v>
                </c:pt>
                <c:pt idx="1304">
                  <c:v>1.956000000000001</c:v>
                </c:pt>
                <c:pt idx="1305">
                  <c:v>1.9575</c:v>
                </c:pt>
                <c:pt idx="1306">
                  <c:v>1.959</c:v>
                </c:pt>
                <c:pt idx="1307">
                  <c:v>1.9605</c:v>
                </c:pt>
                <c:pt idx="1308">
                  <c:v>1.962000000000001</c:v>
                </c:pt>
                <c:pt idx="1309">
                  <c:v>1.9635</c:v>
                </c:pt>
                <c:pt idx="1310">
                  <c:v>1.965</c:v>
                </c:pt>
                <c:pt idx="1311">
                  <c:v>1.9665</c:v>
                </c:pt>
                <c:pt idx="1312">
                  <c:v>1.968000000000001</c:v>
                </c:pt>
                <c:pt idx="1313">
                  <c:v>1.9695</c:v>
                </c:pt>
                <c:pt idx="1314">
                  <c:v>1.971</c:v>
                </c:pt>
                <c:pt idx="1315">
                  <c:v>1.9725</c:v>
                </c:pt>
                <c:pt idx="1316">
                  <c:v>1.974000000000001</c:v>
                </c:pt>
                <c:pt idx="1317">
                  <c:v>1.9755</c:v>
                </c:pt>
                <c:pt idx="1318">
                  <c:v>1.977</c:v>
                </c:pt>
                <c:pt idx="1319">
                  <c:v>1.9785</c:v>
                </c:pt>
                <c:pt idx="1320">
                  <c:v>1.980000000000001</c:v>
                </c:pt>
                <c:pt idx="1321">
                  <c:v>1.9815</c:v>
                </c:pt>
                <c:pt idx="1322">
                  <c:v>1.983</c:v>
                </c:pt>
                <c:pt idx="1323">
                  <c:v>1.9845</c:v>
                </c:pt>
                <c:pt idx="1324">
                  <c:v>1.986000000000001</c:v>
                </c:pt>
                <c:pt idx="1325">
                  <c:v>1.9875</c:v>
                </c:pt>
                <c:pt idx="1326">
                  <c:v>1.989</c:v>
                </c:pt>
                <c:pt idx="1327">
                  <c:v>1.9905</c:v>
                </c:pt>
                <c:pt idx="1328">
                  <c:v>1.992000000000001</c:v>
                </c:pt>
                <c:pt idx="1329">
                  <c:v>1.9935</c:v>
                </c:pt>
                <c:pt idx="1330">
                  <c:v>1.995</c:v>
                </c:pt>
                <c:pt idx="1331">
                  <c:v>1.9965</c:v>
                </c:pt>
                <c:pt idx="1332">
                  <c:v>1.998000000000001</c:v>
                </c:pt>
                <c:pt idx="1333">
                  <c:v>1.9995</c:v>
                </c:pt>
                <c:pt idx="1334">
                  <c:v>2.001</c:v>
                </c:pt>
                <c:pt idx="1335">
                  <c:v>2.002499999999998</c:v>
                </c:pt>
                <c:pt idx="1336">
                  <c:v>2.004</c:v>
                </c:pt>
                <c:pt idx="1337">
                  <c:v>2.0055</c:v>
                </c:pt>
                <c:pt idx="1338">
                  <c:v>2.007</c:v>
                </c:pt>
                <c:pt idx="1339">
                  <c:v>2.0085</c:v>
                </c:pt>
                <c:pt idx="1340">
                  <c:v>2.01</c:v>
                </c:pt>
                <c:pt idx="1341">
                  <c:v>2.011499999999997</c:v>
                </c:pt>
                <c:pt idx="1342">
                  <c:v>2.012999999999998</c:v>
                </c:pt>
                <c:pt idx="1343">
                  <c:v>2.0145</c:v>
                </c:pt>
                <c:pt idx="1344">
                  <c:v>2.015999999999999</c:v>
                </c:pt>
                <c:pt idx="1345">
                  <c:v>2.0175</c:v>
                </c:pt>
                <c:pt idx="1346">
                  <c:v>2.019</c:v>
                </c:pt>
                <c:pt idx="1347">
                  <c:v>2.0205</c:v>
                </c:pt>
                <c:pt idx="1348">
                  <c:v>2.022</c:v>
                </c:pt>
                <c:pt idx="1349">
                  <c:v>2.0235</c:v>
                </c:pt>
                <c:pt idx="1350">
                  <c:v>2.025</c:v>
                </c:pt>
                <c:pt idx="1351">
                  <c:v>2.0265</c:v>
                </c:pt>
                <c:pt idx="1352">
                  <c:v>2.028</c:v>
                </c:pt>
                <c:pt idx="1353">
                  <c:v>2.0295</c:v>
                </c:pt>
                <c:pt idx="1354">
                  <c:v>2.031</c:v>
                </c:pt>
                <c:pt idx="1355">
                  <c:v>2.032499999999998</c:v>
                </c:pt>
                <c:pt idx="1356">
                  <c:v>2.034</c:v>
                </c:pt>
                <c:pt idx="1357">
                  <c:v>2.035499999999997</c:v>
                </c:pt>
                <c:pt idx="1358">
                  <c:v>2.036999999999998</c:v>
                </c:pt>
                <c:pt idx="1359">
                  <c:v>2.0385</c:v>
                </c:pt>
                <c:pt idx="1360">
                  <c:v>2.04</c:v>
                </c:pt>
                <c:pt idx="1361">
                  <c:v>2.0415</c:v>
                </c:pt>
                <c:pt idx="1362">
                  <c:v>2.043</c:v>
                </c:pt>
                <c:pt idx="1363">
                  <c:v>2.0445</c:v>
                </c:pt>
                <c:pt idx="1364">
                  <c:v>2.046</c:v>
                </c:pt>
                <c:pt idx="1365">
                  <c:v>2.0475</c:v>
                </c:pt>
                <c:pt idx="1366">
                  <c:v>2.049</c:v>
                </c:pt>
                <c:pt idx="1367">
                  <c:v>2.0505</c:v>
                </c:pt>
                <c:pt idx="1368">
                  <c:v>2.051999999999999</c:v>
                </c:pt>
                <c:pt idx="1369">
                  <c:v>2.0535</c:v>
                </c:pt>
                <c:pt idx="1370">
                  <c:v>2.055</c:v>
                </c:pt>
                <c:pt idx="1371">
                  <c:v>2.056499999999998</c:v>
                </c:pt>
                <c:pt idx="1372">
                  <c:v>2.058</c:v>
                </c:pt>
                <c:pt idx="1373">
                  <c:v>2.059499999999998</c:v>
                </c:pt>
                <c:pt idx="1374">
                  <c:v>2.061</c:v>
                </c:pt>
                <c:pt idx="1375">
                  <c:v>2.0625</c:v>
                </c:pt>
                <c:pt idx="1376">
                  <c:v>2.064</c:v>
                </c:pt>
                <c:pt idx="1377">
                  <c:v>2.0655</c:v>
                </c:pt>
                <c:pt idx="1378">
                  <c:v>2.067</c:v>
                </c:pt>
                <c:pt idx="1379">
                  <c:v>2.0685</c:v>
                </c:pt>
                <c:pt idx="1380">
                  <c:v>2.07</c:v>
                </c:pt>
                <c:pt idx="1381">
                  <c:v>2.071499999999998</c:v>
                </c:pt>
                <c:pt idx="1382">
                  <c:v>2.073</c:v>
                </c:pt>
                <c:pt idx="1383">
                  <c:v>2.0745</c:v>
                </c:pt>
                <c:pt idx="1384">
                  <c:v>2.075999999999999</c:v>
                </c:pt>
                <c:pt idx="1385">
                  <c:v>2.0775</c:v>
                </c:pt>
                <c:pt idx="1386">
                  <c:v>2.079</c:v>
                </c:pt>
                <c:pt idx="1387">
                  <c:v>2.0805</c:v>
                </c:pt>
                <c:pt idx="1388">
                  <c:v>2.082</c:v>
                </c:pt>
                <c:pt idx="1389">
                  <c:v>2.0835</c:v>
                </c:pt>
                <c:pt idx="1390">
                  <c:v>2.085</c:v>
                </c:pt>
                <c:pt idx="1391">
                  <c:v>2.0865</c:v>
                </c:pt>
                <c:pt idx="1392">
                  <c:v>2.088</c:v>
                </c:pt>
                <c:pt idx="1393">
                  <c:v>2.0895</c:v>
                </c:pt>
                <c:pt idx="1394">
                  <c:v>2.091</c:v>
                </c:pt>
                <c:pt idx="1395">
                  <c:v>2.092499999999997</c:v>
                </c:pt>
                <c:pt idx="1396">
                  <c:v>2.094</c:v>
                </c:pt>
                <c:pt idx="1397">
                  <c:v>2.095499999999998</c:v>
                </c:pt>
                <c:pt idx="1398">
                  <c:v>2.097</c:v>
                </c:pt>
                <c:pt idx="1399">
                  <c:v>2.0985</c:v>
                </c:pt>
                <c:pt idx="1400">
                  <c:v>2.1</c:v>
                </c:pt>
                <c:pt idx="1401">
                  <c:v>2.1015</c:v>
                </c:pt>
                <c:pt idx="1402">
                  <c:v>2.103</c:v>
                </c:pt>
                <c:pt idx="1403">
                  <c:v>2.1045</c:v>
                </c:pt>
                <c:pt idx="1404">
                  <c:v>2.106</c:v>
                </c:pt>
                <c:pt idx="1405">
                  <c:v>2.1075</c:v>
                </c:pt>
                <c:pt idx="1406">
                  <c:v>2.109</c:v>
                </c:pt>
                <c:pt idx="1407">
                  <c:v>2.1105</c:v>
                </c:pt>
                <c:pt idx="1408">
                  <c:v>2.112</c:v>
                </c:pt>
                <c:pt idx="1409">
                  <c:v>2.1135</c:v>
                </c:pt>
                <c:pt idx="1410">
                  <c:v>2.115</c:v>
                </c:pt>
                <c:pt idx="1411">
                  <c:v>2.116499999999997</c:v>
                </c:pt>
                <c:pt idx="1412">
                  <c:v>2.118</c:v>
                </c:pt>
                <c:pt idx="1413">
                  <c:v>2.119499999999998</c:v>
                </c:pt>
                <c:pt idx="1414">
                  <c:v>2.121</c:v>
                </c:pt>
                <c:pt idx="1415">
                  <c:v>2.1225</c:v>
                </c:pt>
                <c:pt idx="1416">
                  <c:v>2.124</c:v>
                </c:pt>
                <c:pt idx="1417">
                  <c:v>2.1255</c:v>
                </c:pt>
                <c:pt idx="1418">
                  <c:v>2.127</c:v>
                </c:pt>
                <c:pt idx="1419">
                  <c:v>2.1285</c:v>
                </c:pt>
                <c:pt idx="1420">
                  <c:v>2.13</c:v>
                </c:pt>
                <c:pt idx="1421">
                  <c:v>2.1315</c:v>
                </c:pt>
                <c:pt idx="1422">
                  <c:v>2.133</c:v>
                </c:pt>
                <c:pt idx="1423">
                  <c:v>2.1345</c:v>
                </c:pt>
                <c:pt idx="1424">
                  <c:v>2.136</c:v>
                </c:pt>
                <c:pt idx="1425">
                  <c:v>2.1375</c:v>
                </c:pt>
                <c:pt idx="1426">
                  <c:v>2.139</c:v>
                </c:pt>
                <c:pt idx="1427">
                  <c:v>2.1405</c:v>
                </c:pt>
                <c:pt idx="1428">
                  <c:v>2.142</c:v>
                </c:pt>
                <c:pt idx="1429">
                  <c:v>2.143500000000002</c:v>
                </c:pt>
                <c:pt idx="1430">
                  <c:v>2.145</c:v>
                </c:pt>
                <c:pt idx="1431">
                  <c:v>2.1465</c:v>
                </c:pt>
                <c:pt idx="1432">
                  <c:v>2.148</c:v>
                </c:pt>
                <c:pt idx="1433">
                  <c:v>2.1495</c:v>
                </c:pt>
                <c:pt idx="1434">
                  <c:v>2.151</c:v>
                </c:pt>
                <c:pt idx="1435">
                  <c:v>2.152499999999997</c:v>
                </c:pt>
                <c:pt idx="1436">
                  <c:v>2.154</c:v>
                </c:pt>
                <c:pt idx="1437">
                  <c:v>2.1555</c:v>
                </c:pt>
                <c:pt idx="1438">
                  <c:v>2.157</c:v>
                </c:pt>
                <c:pt idx="1439">
                  <c:v>2.1585</c:v>
                </c:pt>
                <c:pt idx="1440">
                  <c:v>2.16</c:v>
                </c:pt>
                <c:pt idx="1441">
                  <c:v>2.1615</c:v>
                </c:pt>
                <c:pt idx="1442">
                  <c:v>2.163</c:v>
                </c:pt>
                <c:pt idx="1443">
                  <c:v>2.1645</c:v>
                </c:pt>
                <c:pt idx="1444">
                  <c:v>2.166</c:v>
                </c:pt>
                <c:pt idx="1445">
                  <c:v>2.167500000000002</c:v>
                </c:pt>
                <c:pt idx="1446">
                  <c:v>2.169</c:v>
                </c:pt>
                <c:pt idx="1447">
                  <c:v>2.1705</c:v>
                </c:pt>
                <c:pt idx="1448">
                  <c:v>2.172</c:v>
                </c:pt>
                <c:pt idx="1449">
                  <c:v>2.1735</c:v>
                </c:pt>
                <c:pt idx="1450">
                  <c:v>2.175</c:v>
                </c:pt>
                <c:pt idx="1451">
                  <c:v>2.176499999999998</c:v>
                </c:pt>
                <c:pt idx="1452">
                  <c:v>2.178</c:v>
                </c:pt>
                <c:pt idx="1453">
                  <c:v>2.1795</c:v>
                </c:pt>
                <c:pt idx="1454">
                  <c:v>2.181</c:v>
                </c:pt>
                <c:pt idx="1455">
                  <c:v>2.1825</c:v>
                </c:pt>
                <c:pt idx="1456">
                  <c:v>2.184</c:v>
                </c:pt>
                <c:pt idx="1457">
                  <c:v>2.1855</c:v>
                </c:pt>
                <c:pt idx="1458">
                  <c:v>2.187</c:v>
                </c:pt>
                <c:pt idx="1459">
                  <c:v>2.1885</c:v>
                </c:pt>
                <c:pt idx="1460">
                  <c:v>2.19</c:v>
                </c:pt>
                <c:pt idx="1461">
                  <c:v>2.1915</c:v>
                </c:pt>
                <c:pt idx="1462">
                  <c:v>2.193</c:v>
                </c:pt>
                <c:pt idx="1463">
                  <c:v>2.1945</c:v>
                </c:pt>
                <c:pt idx="1464">
                  <c:v>2.196</c:v>
                </c:pt>
                <c:pt idx="1465">
                  <c:v>2.1975</c:v>
                </c:pt>
                <c:pt idx="1466">
                  <c:v>2.199</c:v>
                </c:pt>
                <c:pt idx="1467">
                  <c:v>2.2005</c:v>
                </c:pt>
                <c:pt idx="1468">
                  <c:v>2.202</c:v>
                </c:pt>
                <c:pt idx="1469">
                  <c:v>2.203500000000002</c:v>
                </c:pt>
                <c:pt idx="1470">
                  <c:v>2.205</c:v>
                </c:pt>
                <c:pt idx="1471">
                  <c:v>2.2065</c:v>
                </c:pt>
                <c:pt idx="1472">
                  <c:v>2.208</c:v>
                </c:pt>
                <c:pt idx="1473">
                  <c:v>2.2095</c:v>
                </c:pt>
                <c:pt idx="1474">
                  <c:v>2.211</c:v>
                </c:pt>
                <c:pt idx="1475">
                  <c:v>2.212499999999998</c:v>
                </c:pt>
                <c:pt idx="1476">
                  <c:v>2.214</c:v>
                </c:pt>
                <c:pt idx="1477">
                  <c:v>2.2155</c:v>
                </c:pt>
                <c:pt idx="1478">
                  <c:v>2.217</c:v>
                </c:pt>
                <c:pt idx="1479">
                  <c:v>2.2185</c:v>
                </c:pt>
                <c:pt idx="1480">
                  <c:v>2.22</c:v>
                </c:pt>
                <c:pt idx="1481">
                  <c:v>2.2215</c:v>
                </c:pt>
                <c:pt idx="1482">
                  <c:v>2.223</c:v>
                </c:pt>
                <c:pt idx="1483">
                  <c:v>2.2245</c:v>
                </c:pt>
                <c:pt idx="1484">
                  <c:v>2.226</c:v>
                </c:pt>
                <c:pt idx="1485">
                  <c:v>2.227500000000003</c:v>
                </c:pt>
                <c:pt idx="1486">
                  <c:v>2.229</c:v>
                </c:pt>
                <c:pt idx="1487">
                  <c:v>2.2305</c:v>
                </c:pt>
                <c:pt idx="1488">
                  <c:v>2.232</c:v>
                </c:pt>
                <c:pt idx="1489">
                  <c:v>2.2335</c:v>
                </c:pt>
                <c:pt idx="1490">
                  <c:v>2.235</c:v>
                </c:pt>
                <c:pt idx="1491">
                  <c:v>2.236499999999998</c:v>
                </c:pt>
                <c:pt idx="1492">
                  <c:v>2.238</c:v>
                </c:pt>
                <c:pt idx="1493">
                  <c:v>2.2395</c:v>
                </c:pt>
                <c:pt idx="1494">
                  <c:v>2.241</c:v>
                </c:pt>
                <c:pt idx="1495">
                  <c:v>2.2425</c:v>
                </c:pt>
                <c:pt idx="1496">
                  <c:v>2.244</c:v>
                </c:pt>
                <c:pt idx="1497">
                  <c:v>2.2455</c:v>
                </c:pt>
                <c:pt idx="1498">
                  <c:v>2.247</c:v>
                </c:pt>
                <c:pt idx="1499">
                  <c:v>2.2485</c:v>
                </c:pt>
                <c:pt idx="1500">
                  <c:v>2.25</c:v>
                </c:pt>
                <c:pt idx="1501">
                  <c:v>2.2515</c:v>
                </c:pt>
                <c:pt idx="1502">
                  <c:v>2.253</c:v>
                </c:pt>
                <c:pt idx="1503">
                  <c:v>2.2545</c:v>
                </c:pt>
                <c:pt idx="1504">
                  <c:v>2.256</c:v>
                </c:pt>
                <c:pt idx="1505">
                  <c:v>2.2575</c:v>
                </c:pt>
                <c:pt idx="1506">
                  <c:v>2.259</c:v>
                </c:pt>
                <c:pt idx="1507">
                  <c:v>2.260500000000002</c:v>
                </c:pt>
                <c:pt idx="1508">
                  <c:v>2.262</c:v>
                </c:pt>
                <c:pt idx="1509">
                  <c:v>2.263500000000003</c:v>
                </c:pt>
                <c:pt idx="1510">
                  <c:v>2.265</c:v>
                </c:pt>
                <c:pt idx="1511">
                  <c:v>2.2665</c:v>
                </c:pt>
                <c:pt idx="1512">
                  <c:v>2.268</c:v>
                </c:pt>
                <c:pt idx="1513">
                  <c:v>2.2695</c:v>
                </c:pt>
                <c:pt idx="1514">
                  <c:v>2.271</c:v>
                </c:pt>
                <c:pt idx="1515">
                  <c:v>2.2725</c:v>
                </c:pt>
                <c:pt idx="1516">
                  <c:v>2.274</c:v>
                </c:pt>
                <c:pt idx="1517">
                  <c:v>2.2755</c:v>
                </c:pt>
                <c:pt idx="1518">
                  <c:v>2.277</c:v>
                </c:pt>
                <c:pt idx="1519">
                  <c:v>2.2785</c:v>
                </c:pt>
                <c:pt idx="1520">
                  <c:v>2.28</c:v>
                </c:pt>
                <c:pt idx="1521">
                  <c:v>2.2815</c:v>
                </c:pt>
                <c:pt idx="1522">
                  <c:v>2.283</c:v>
                </c:pt>
                <c:pt idx="1523">
                  <c:v>2.284500000000002</c:v>
                </c:pt>
                <c:pt idx="1524">
                  <c:v>2.286</c:v>
                </c:pt>
                <c:pt idx="1525">
                  <c:v>2.287500000000003</c:v>
                </c:pt>
                <c:pt idx="1526">
                  <c:v>2.289</c:v>
                </c:pt>
                <c:pt idx="1527">
                  <c:v>2.2905</c:v>
                </c:pt>
                <c:pt idx="1528">
                  <c:v>2.292</c:v>
                </c:pt>
                <c:pt idx="1529">
                  <c:v>2.2935</c:v>
                </c:pt>
                <c:pt idx="1530">
                  <c:v>2.295</c:v>
                </c:pt>
                <c:pt idx="1531">
                  <c:v>2.2965</c:v>
                </c:pt>
                <c:pt idx="1532">
                  <c:v>2.298</c:v>
                </c:pt>
                <c:pt idx="1533">
                  <c:v>2.2995</c:v>
                </c:pt>
                <c:pt idx="1534">
                  <c:v>2.301</c:v>
                </c:pt>
                <c:pt idx="1535">
                  <c:v>2.302499999999998</c:v>
                </c:pt>
                <c:pt idx="1536">
                  <c:v>2.304</c:v>
                </c:pt>
                <c:pt idx="1537">
                  <c:v>2.305499999999998</c:v>
                </c:pt>
                <c:pt idx="1538">
                  <c:v>2.306999999999998</c:v>
                </c:pt>
                <c:pt idx="1539">
                  <c:v>2.3085</c:v>
                </c:pt>
                <c:pt idx="1540">
                  <c:v>2.309999999999999</c:v>
                </c:pt>
                <c:pt idx="1541">
                  <c:v>2.311499999999997</c:v>
                </c:pt>
                <c:pt idx="1542">
                  <c:v>2.312999999999997</c:v>
                </c:pt>
                <c:pt idx="1543">
                  <c:v>2.314499999999997</c:v>
                </c:pt>
                <c:pt idx="1544">
                  <c:v>2.315999999999997</c:v>
                </c:pt>
                <c:pt idx="1545">
                  <c:v>2.317499999999998</c:v>
                </c:pt>
                <c:pt idx="1546">
                  <c:v>2.318999999999998</c:v>
                </c:pt>
                <c:pt idx="1547">
                  <c:v>2.3205</c:v>
                </c:pt>
                <c:pt idx="1548">
                  <c:v>2.321999999999999</c:v>
                </c:pt>
                <c:pt idx="1549">
                  <c:v>2.3235</c:v>
                </c:pt>
                <c:pt idx="1550">
                  <c:v>2.325</c:v>
                </c:pt>
                <c:pt idx="1551">
                  <c:v>2.326499999999997</c:v>
                </c:pt>
                <c:pt idx="1552">
                  <c:v>2.328</c:v>
                </c:pt>
                <c:pt idx="1553">
                  <c:v>2.329499999999998</c:v>
                </c:pt>
                <c:pt idx="1554">
                  <c:v>2.330999999999998</c:v>
                </c:pt>
                <c:pt idx="1555">
                  <c:v>2.332499999999996</c:v>
                </c:pt>
                <c:pt idx="1556">
                  <c:v>2.333999999999999</c:v>
                </c:pt>
                <c:pt idx="1557">
                  <c:v>2.335499999999997</c:v>
                </c:pt>
                <c:pt idx="1558">
                  <c:v>2.336999999999997</c:v>
                </c:pt>
                <c:pt idx="1559">
                  <c:v>2.338499999999997</c:v>
                </c:pt>
                <c:pt idx="1560">
                  <c:v>2.34</c:v>
                </c:pt>
                <c:pt idx="1561">
                  <c:v>2.341499999999998</c:v>
                </c:pt>
                <c:pt idx="1562">
                  <c:v>2.343</c:v>
                </c:pt>
                <c:pt idx="1563">
                  <c:v>2.3445</c:v>
                </c:pt>
                <c:pt idx="1564">
                  <c:v>2.345999999999999</c:v>
                </c:pt>
                <c:pt idx="1565">
                  <c:v>2.3475</c:v>
                </c:pt>
                <c:pt idx="1566">
                  <c:v>2.349</c:v>
                </c:pt>
                <c:pt idx="1567">
                  <c:v>2.350499999999997</c:v>
                </c:pt>
                <c:pt idx="1568">
                  <c:v>2.351999999999997</c:v>
                </c:pt>
                <c:pt idx="1569">
                  <c:v>2.353499999999998</c:v>
                </c:pt>
                <c:pt idx="1570">
                  <c:v>2.354999999999998</c:v>
                </c:pt>
                <c:pt idx="1571">
                  <c:v>2.356499999999996</c:v>
                </c:pt>
                <c:pt idx="1572">
                  <c:v>2.358</c:v>
                </c:pt>
                <c:pt idx="1573">
                  <c:v>2.359499999999997</c:v>
                </c:pt>
                <c:pt idx="1574">
                  <c:v>2.361</c:v>
                </c:pt>
                <c:pt idx="1575">
                  <c:v>2.362499999999997</c:v>
                </c:pt>
                <c:pt idx="1576">
                  <c:v>2.364</c:v>
                </c:pt>
                <c:pt idx="1577">
                  <c:v>2.365499999999998</c:v>
                </c:pt>
                <c:pt idx="1578">
                  <c:v>2.367</c:v>
                </c:pt>
                <c:pt idx="1579">
                  <c:v>2.3685</c:v>
                </c:pt>
                <c:pt idx="1580">
                  <c:v>2.37</c:v>
                </c:pt>
                <c:pt idx="1581">
                  <c:v>2.371499999999997</c:v>
                </c:pt>
                <c:pt idx="1582">
                  <c:v>2.372999999999998</c:v>
                </c:pt>
                <c:pt idx="1583">
                  <c:v>2.374499999999997</c:v>
                </c:pt>
                <c:pt idx="1584">
                  <c:v>2.375999999999998</c:v>
                </c:pt>
                <c:pt idx="1585">
                  <c:v>2.377499999999998</c:v>
                </c:pt>
                <c:pt idx="1586">
                  <c:v>2.378999999999999</c:v>
                </c:pt>
                <c:pt idx="1587">
                  <c:v>2.3805</c:v>
                </c:pt>
                <c:pt idx="1588">
                  <c:v>2.382</c:v>
                </c:pt>
                <c:pt idx="1589">
                  <c:v>2.3835</c:v>
                </c:pt>
                <c:pt idx="1590">
                  <c:v>2.385</c:v>
                </c:pt>
                <c:pt idx="1591">
                  <c:v>2.386499999999997</c:v>
                </c:pt>
                <c:pt idx="1592">
                  <c:v>2.388</c:v>
                </c:pt>
                <c:pt idx="1593">
                  <c:v>2.3895</c:v>
                </c:pt>
                <c:pt idx="1594">
                  <c:v>2.390999999999999</c:v>
                </c:pt>
                <c:pt idx="1595">
                  <c:v>2.392499999999996</c:v>
                </c:pt>
                <c:pt idx="1596">
                  <c:v>2.394</c:v>
                </c:pt>
                <c:pt idx="1597">
                  <c:v>2.395499999999997</c:v>
                </c:pt>
                <c:pt idx="1598">
                  <c:v>2.396999999999997</c:v>
                </c:pt>
                <c:pt idx="1599">
                  <c:v>2.398499999999997</c:v>
                </c:pt>
                <c:pt idx="1600">
                  <c:v>2.4</c:v>
                </c:pt>
                <c:pt idx="1601">
                  <c:v>2.4015</c:v>
                </c:pt>
                <c:pt idx="1602">
                  <c:v>2.403</c:v>
                </c:pt>
                <c:pt idx="1603">
                  <c:v>2.4045</c:v>
                </c:pt>
                <c:pt idx="1604">
                  <c:v>2.406</c:v>
                </c:pt>
                <c:pt idx="1605">
                  <c:v>2.4075</c:v>
                </c:pt>
                <c:pt idx="1606">
                  <c:v>2.409</c:v>
                </c:pt>
                <c:pt idx="1607">
                  <c:v>2.410499999999997</c:v>
                </c:pt>
                <c:pt idx="1608">
                  <c:v>2.411999999999998</c:v>
                </c:pt>
                <c:pt idx="1609">
                  <c:v>2.4135</c:v>
                </c:pt>
                <c:pt idx="1610">
                  <c:v>2.414999999999999</c:v>
                </c:pt>
                <c:pt idx="1611">
                  <c:v>2.416499999999997</c:v>
                </c:pt>
                <c:pt idx="1612">
                  <c:v>2.418</c:v>
                </c:pt>
                <c:pt idx="1613">
                  <c:v>2.419499999999998</c:v>
                </c:pt>
                <c:pt idx="1614">
                  <c:v>2.421</c:v>
                </c:pt>
                <c:pt idx="1615">
                  <c:v>2.422499999999998</c:v>
                </c:pt>
                <c:pt idx="1616">
                  <c:v>2.424</c:v>
                </c:pt>
                <c:pt idx="1617">
                  <c:v>2.4255</c:v>
                </c:pt>
                <c:pt idx="1618">
                  <c:v>2.427</c:v>
                </c:pt>
                <c:pt idx="1619">
                  <c:v>2.4285</c:v>
                </c:pt>
                <c:pt idx="1620">
                  <c:v>2.43</c:v>
                </c:pt>
                <c:pt idx="1621">
                  <c:v>2.431499999999998</c:v>
                </c:pt>
                <c:pt idx="1622">
                  <c:v>2.432999999999997</c:v>
                </c:pt>
                <c:pt idx="1623">
                  <c:v>2.434499999999998</c:v>
                </c:pt>
                <c:pt idx="1624">
                  <c:v>2.435999999999998</c:v>
                </c:pt>
                <c:pt idx="1625">
                  <c:v>2.4375</c:v>
                </c:pt>
                <c:pt idx="1626">
                  <c:v>2.438999999999999</c:v>
                </c:pt>
                <c:pt idx="1627">
                  <c:v>2.4405</c:v>
                </c:pt>
                <c:pt idx="1628">
                  <c:v>2.442</c:v>
                </c:pt>
                <c:pt idx="1629">
                  <c:v>2.4435</c:v>
                </c:pt>
                <c:pt idx="1630">
                  <c:v>2.445</c:v>
                </c:pt>
                <c:pt idx="1631">
                  <c:v>2.446499999999998</c:v>
                </c:pt>
                <c:pt idx="1632">
                  <c:v>2.448</c:v>
                </c:pt>
                <c:pt idx="1633">
                  <c:v>2.4495</c:v>
                </c:pt>
                <c:pt idx="1634">
                  <c:v>2.450999999999999</c:v>
                </c:pt>
                <c:pt idx="1635">
                  <c:v>2.452499999999997</c:v>
                </c:pt>
                <c:pt idx="1636">
                  <c:v>2.454</c:v>
                </c:pt>
                <c:pt idx="1637">
                  <c:v>2.455499999999997</c:v>
                </c:pt>
                <c:pt idx="1638">
                  <c:v>2.456999999999997</c:v>
                </c:pt>
                <c:pt idx="1639">
                  <c:v>2.458499999999998</c:v>
                </c:pt>
                <c:pt idx="1640">
                  <c:v>2.46</c:v>
                </c:pt>
                <c:pt idx="1641">
                  <c:v>2.4615</c:v>
                </c:pt>
                <c:pt idx="1642">
                  <c:v>2.463</c:v>
                </c:pt>
                <c:pt idx="1643">
                  <c:v>2.4645</c:v>
                </c:pt>
                <c:pt idx="1644">
                  <c:v>2.466</c:v>
                </c:pt>
                <c:pt idx="1645">
                  <c:v>2.4675</c:v>
                </c:pt>
                <c:pt idx="1646">
                  <c:v>2.469</c:v>
                </c:pt>
                <c:pt idx="1647">
                  <c:v>2.470499999999998</c:v>
                </c:pt>
                <c:pt idx="1648">
                  <c:v>2.471999999999998</c:v>
                </c:pt>
                <c:pt idx="1649">
                  <c:v>2.4735</c:v>
                </c:pt>
                <c:pt idx="1650">
                  <c:v>2.474999999999999</c:v>
                </c:pt>
                <c:pt idx="1651">
                  <c:v>2.476499999999997</c:v>
                </c:pt>
                <c:pt idx="1652">
                  <c:v>2.478</c:v>
                </c:pt>
                <c:pt idx="1653">
                  <c:v>2.479499999999997</c:v>
                </c:pt>
                <c:pt idx="1654">
                  <c:v>2.481</c:v>
                </c:pt>
                <c:pt idx="1655">
                  <c:v>2.482499999999998</c:v>
                </c:pt>
                <c:pt idx="1656">
                  <c:v>2.484</c:v>
                </c:pt>
                <c:pt idx="1657">
                  <c:v>2.4855</c:v>
                </c:pt>
                <c:pt idx="1658">
                  <c:v>2.487</c:v>
                </c:pt>
                <c:pt idx="1659">
                  <c:v>2.4885</c:v>
                </c:pt>
                <c:pt idx="1660">
                  <c:v>2.49</c:v>
                </c:pt>
                <c:pt idx="1661">
                  <c:v>2.491499999999997</c:v>
                </c:pt>
                <c:pt idx="1662">
                  <c:v>2.492999999999998</c:v>
                </c:pt>
                <c:pt idx="1663">
                  <c:v>2.494499999999998</c:v>
                </c:pt>
                <c:pt idx="1664">
                  <c:v>2.495999999999999</c:v>
                </c:pt>
                <c:pt idx="1665">
                  <c:v>2.4975</c:v>
                </c:pt>
                <c:pt idx="1666">
                  <c:v>2.499</c:v>
                </c:pt>
                <c:pt idx="1667">
                  <c:v>2.5005</c:v>
                </c:pt>
                <c:pt idx="1668">
                  <c:v>2.502</c:v>
                </c:pt>
                <c:pt idx="1669">
                  <c:v>2.5035</c:v>
                </c:pt>
                <c:pt idx="1670">
                  <c:v>2.505</c:v>
                </c:pt>
                <c:pt idx="1671">
                  <c:v>2.5065</c:v>
                </c:pt>
                <c:pt idx="1672">
                  <c:v>2.508</c:v>
                </c:pt>
                <c:pt idx="1673">
                  <c:v>2.5095</c:v>
                </c:pt>
                <c:pt idx="1674">
                  <c:v>2.511</c:v>
                </c:pt>
                <c:pt idx="1675">
                  <c:v>2.512499999999998</c:v>
                </c:pt>
                <c:pt idx="1676">
                  <c:v>2.514</c:v>
                </c:pt>
                <c:pt idx="1677">
                  <c:v>2.515499999999997</c:v>
                </c:pt>
                <c:pt idx="1678">
                  <c:v>2.516999999999998</c:v>
                </c:pt>
                <c:pt idx="1679">
                  <c:v>2.5185</c:v>
                </c:pt>
                <c:pt idx="1680">
                  <c:v>2.52</c:v>
                </c:pt>
                <c:pt idx="1681">
                  <c:v>2.5215</c:v>
                </c:pt>
                <c:pt idx="1682">
                  <c:v>2.523</c:v>
                </c:pt>
                <c:pt idx="1683">
                  <c:v>2.5245</c:v>
                </c:pt>
                <c:pt idx="1684">
                  <c:v>2.526</c:v>
                </c:pt>
                <c:pt idx="1685">
                  <c:v>2.5275</c:v>
                </c:pt>
                <c:pt idx="1686">
                  <c:v>2.529</c:v>
                </c:pt>
                <c:pt idx="1687">
                  <c:v>2.5305</c:v>
                </c:pt>
                <c:pt idx="1688">
                  <c:v>2.531999999999999</c:v>
                </c:pt>
                <c:pt idx="1689">
                  <c:v>2.5335</c:v>
                </c:pt>
                <c:pt idx="1690">
                  <c:v>2.535</c:v>
                </c:pt>
                <c:pt idx="1691">
                  <c:v>2.536499999999998</c:v>
                </c:pt>
                <c:pt idx="1692">
                  <c:v>2.538</c:v>
                </c:pt>
                <c:pt idx="1693">
                  <c:v>2.539499999999997</c:v>
                </c:pt>
                <c:pt idx="1694">
                  <c:v>2.541</c:v>
                </c:pt>
                <c:pt idx="1695">
                  <c:v>2.5425</c:v>
                </c:pt>
                <c:pt idx="1696">
                  <c:v>2.544</c:v>
                </c:pt>
                <c:pt idx="1697">
                  <c:v>2.5455</c:v>
                </c:pt>
                <c:pt idx="1698">
                  <c:v>2.547</c:v>
                </c:pt>
                <c:pt idx="1699">
                  <c:v>2.5485</c:v>
                </c:pt>
                <c:pt idx="1700">
                  <c:v>2.55</c:v>
                </c:pt>
                <c:pt idx="1701">
                  <c:v>2.551499999999998</c:v>
                </c:pt>
                <c:pt idx="1702">
                  <c:v>2.552999999999998</c:v>
                </c:pt>
                <c:pt idx="1703">
                  <c:v>2.5545</c:v>
                </c:pt>
                <c:pt idx="1704">
                  <c:v>2.555999999999999</c:v>
                </c:pt>
                <c:pt idx="1705">
                  <c:v>2.5575</c:v>
                </c:pt>
                <c:pt idx="1706">
                  <c:v>2.559</c:v>
                </c:pt>
                <c:pt idx="1707">
                  <c:v>2.5605</c:v>
                </c:pt>
                <c:pt idx="1708">
                  <c:v>2.562</c:v>
                </c:pt>
                <c:pt idx="1709">
                  <c:v>2.5635</c:v>
                </c:pt>
                <c:pt idx="1710">
                  <c:v>2.565</c:v>
                </c:pt>
                <c:pt idx="1711">
                  <c:v>2.5665</c:v>
                </c:pt>
                <c:pt idx="1712">
                  <c:v>2.568</c:v>
                </c:pt>
                <c:pt idx="1713">
                  <c:v>2.5695</c:v>
                </c:pt>
                <c:pt idx="1714">
                  <c:v>2.571</c:v>
                </c:pt>
                <c:pt idx="1715">
                  <c:v>2.572499999999997</c:v>
                </c:pt>
                <c:pt idx="1716">
                  <c:v>2.574</c:v>
                </c:pt>
                <c:pt idx="1717">
                  <c:v>2.575499999999998</c:v>
                </c:pt>
                <c:pt idx="1718">
                  <c:v>2.577</c:v>
                </c:pt>
                <c:pt idx="1719">
                  <c:v>2.5785</c:v>
                </c:pt>
                <c:pt idx="1720">
                  <c:v>2.58</c:v>
                </c:pt>
                <c:pt idx="1721">
                  <c:v>2.5815</c:v>
                </c:pt>
                <c:pt idx="1722">
                  <c:v>2.583</c:v>
                </c:pt>
                <c:pt idx="1723">
                  <c:v>2.5845</c:v>
                </c:pt>
                <c:pt idx="1724">
                  <c:v>2.586</c:v>
                </c:pt>
                <c:pt idx="1725">
                  <c:v>2.5875</c:v>
                </c:pt>
                <c:pt idx="1726">
                  <c:v>2.589</c:v>
                </c:pt>
                <c:pt idx="1727">
                  <c:v>2.5905</c:v>
                </c:pt>
                <c:pt idx="1728">
                  <c:v>2.591999999999999</c:v>
                </c:pt>
                <c:pt idx="1729">
                  <c:v>2.5935</c:v>
                </c:pt>
                <c:pt idx="1730">
                  <c:v>2.595</c:v>
                </c:pt>
                <c:pt idx="1731">
                  <c:v>2.596499999999997</c:v>
                </c:pt>
                <c:pt idx="1732">
                  <c:v>2.598</c:v>
                </c:pt>
                <c:pt idx="1733">
                  <c:v>2.599499999999998</c:v>
                </c:pt>
                <c:pt idx="1734">
                  <c:v>2.601</c:v>
                </c:pt>
                <c:pt idx="1735">
                  <c:v>2.6025</c:v>
                </c:pt>
                <c:pt idx="1736">
                  <c:v>2.604</c:v>
                </c:pt>
                <c:pt idx="1737">
                  <c:v>2.6055</c:v>
                </c:pt>
                <c:pt idx="1738">
                  <c:v>2.607</c:v>
                </c:pt>
                <c:pt idx="1739">
                  <c:v>2.6085</c:v>
                </c:pt>
                <c:pt idx="1740">
                  <c:v>2.61</c:v>
                </c:pt>
                <c:pt idx="1741">
                  <c:v>2.611499999999998</c:v>
                </c:pt>
                <c:pt idx="1742">
                  <c:v>2.613</c:v>
                </c:pt>
                <c:pt idx="1743">
                  <c:v>2.6145</c:v>
                </c:pt>
                <c:pt idx="1744">
                  <c:v>2.616</c:v>
                </c:pt>
                <c:pt idx="1745">
                  <c:v>2.6175</c:v>
                </c:pt>
                <c:pt idx="1746">
                  <c:v>2.619</c:v>
                </c:pt>
                <c:pt idx="1747">
                  <c:v>2.6205</c:v>
                </c:pt>
                <c:pt idx="1748">
                  <c:v>2.622</c:v>
                </c:pt>
                <c:pt idx="1749">
                  <c:v>2.6235</c:v>
                </c:pt>
                <c:pt idx="1750">
                  <c:v>2.625</c:v>
                </c:pt>
                <c:pt idx="1751">
                  <c:v>2.6265</c:v>
                </c:pt>
                <c:pt idx="1752">
                  <c:v>2.628</c:v>
                </c:pt>
                <c:pt idx="1753">
                  <c:v>2.6295</c:v>
                </c:pt>
                <c:pt idx="1754">
                  <c:v>2.631</c:v>
                </c:pt>
                <c:pt idx="1755">
                  <c:v>2.632499999999997</c:v>
                </c:pt>
                <c:pt idx="1756">
                  <c:v>2.634</c:v>
                </c:pt>
                <c:pt idx="1757">
                  <c:v>2.6355</c:v>
                </c:pt>
                <c:pt idx="1758">
                  <c:v>2.637</c:v>
                </c:pt>
                <c:pt idx="1759">
                  <c:v>2.6385</c:v>
                </c:pt>
                <c:pt idx="1760">
                  <c:v>2.64</c:v>
                </c:pt>
                <c:pt idx="1761">
                  <c:v>2.6415</c:v>
                </c:pt>
                <c:pt idx="1762">
                  <c:v>2.643</c:v>
                </c:pt>
                <c:pt idx="1763">
                  <c:v>2.6445</c:v>
                </c:pt>
                <c:pt idx="1764">
                  <c:v>2.646</c:v>
                </c:pt>
                <c:pt idx="1765">
                  <c:v>2.647500000000002</c:v>
                </c:pt>
                <c:pt idx="1766">
                  <c:v>2.649</c:v>
                </c:pt>
                <c:pt idx="1767">
                  <c:v>2.6505</c:v>
                </c:pt>
                <c:pt idx="1768">
                  <c:v>2.652</c:v>
                </c:pt>
                <c:pt idx="1769">
                  <c:v>2.6535</c:v>
                </c:pt>
                <c:pt idx="1770">
                  <c:v>2.655</c:v>
                </c:pt>
                <c:pt idx="1771">
                  <c:v>2.656499999999997</c:v>
                </c:pt>
                <c:pt idx="1772">
                  <c:v>2.658</c:v>
                </c:pt>
                <c:pt idx="1773">
                  <c:v>2.6595</c:v>
                </c:pt>
                <c:pt idx="1774">
                  <c:v>2.661</c:v>
                </c:pt>
                <c:pt idx="1775">
                  <c:v>2.6625</c:v>
                </c:pt>
                <c:pt idx="1776">
                  <c:v>2.664</c:v>
                </c:pt>
                <c:pt idx="1777">
                  <c:v>2.6655</c:v>
                </c:pt>
                <c:pt idx="1778">
                  <c:v>2.667</c:v>
                </c:pt>
                <c:pt idx="1779">
                  <c:v>2.6685</c:v>
                </c:pt>
                <c:pt idx="1780">
                  <c:v>2.67</c:v>
                </c:pt>
                <c:pt idx="1781">
                  <c:v>2.6715</c:v>
                </c:pt>
                <c:pt idx="1782">
                  <c:v>2.673</c:v>
                </c:pt>
                <c:pt idx="1783">
                  <c:v>2.6745</c:v>
                </c:pt>
                <c:pt idx="1784">
                  <c:v>2.676</c:v>
                </c:pt>
                <c:pt idx="1785">
                  <c:v>2.6775</c:v>
                </c:pt>
                <c:pt idx="1786">
                  <c:v>2.679</c:v>
                </c:pt>
                <c:pt idx="1787">
                  <c:v>2.6805</c:v>
                </c:pt>
                <c:pt idx="1788">
                  <c:v>2.682</c:v>
                </c:pt>
                <c:pt idx="1789">
                  <c:v>2.683500000000002</c:v>
                </c:pt>
                <c:pt idx="1790">
                  <c:v>2.685</c:v>
                </c:pt>
                <c:pt idx="1791">
                  <c:v>2.6865</c:v>
                </c:pt>
                <c:pt idx="1792">
                  <c:v>2.688</c:v>
                </c:pt>
                <c:pt idx="1793">
                  <c:v>2.6895</c:v>
                </c:pt>
                <c:pt idx="1794">
                  <c:v>2.691</c:v>
                </c:pt>
                <c:pt idx="1795">
                  <c:v>2.692499999999998</c:v>
                </c:pt>
                <c:pt idx="1796">
                  <c:v>2.694</c:v>
                </c:pt>
                <c:pt idx="1797">
                  <c:v>2.6955</c:v>
                </c:pt>
                <c:pt idx="1798">
                  <c:v>2.697</c:v>
                </c:pt>
                <c:pt idx="1799">
                  <c:v>2.6985</c:v>
                </c:pt>
                <c:pt idx="1800">
                  <c:v>2.7</c:v>
                </c:pt>
                <c:pt idx="1801">
                  <c:v>2.7015</c:v>
                </c:pt>
                <c:pt idx="1802">
                  <c:v>2.703</c:v>
                </c:pt>
                <c:pt idx="1803">
                  <c:v>2.7045</c:v>
                </c:pt>
                <c:pt idx="1804">
                  <c:v>2.706</c:v>
                </c:pt>
                <c:pt idx="1805">
                  <c:v>2.707500000000002</c:v>
                </c:pt>
                <c:pt idx="1806">
                  <c:v>2.709</c:v>
                </c:pt>
                <c:pt idx="1807">
                  <c:v>2.7105</c:v>
                </c:pt>
                <c:pt idx="1808">
                  <c:v>2.712</c:v>
                </c:pt>
                <c:pt idx="1809">
                  <c:v>2.7135</c:v>
                </c:pt>
                <c:pt idx="1810">
                  <c:v>2.715</c:v>
                </c:pt>
                <c:pt idx="1811">
                  <c:v>2.716499999999998</c:v>
                </c:pt>
                <c:pt idx="1812">
                  <c:v>2.718</c:v>
                </c:pt>
                <c:pt idx="1813">
                  <c:v>2.7195</c:v>
                </c:pt>
                <c:pt idx="1814">
                  <c:v>2.721</c:v>
                </c:pt>
                <c:pt idx="1815">
                  <c:v>2.7225</c:v>
                </c:pt>
                <c:pt idx="1816">
                  <c:v>2.724</c:v>
                </c:pt>
                <c:pt idx="1817">
                  <c:v>2.7255</c:v>
                </c:pt>
                <c:pt idx="1818">
                  <c:v>2.727</c:v>
                </c:pt>
                <c:pt idx="1819">
                  <c:v>2.7285</c:v>
                </c:pt>
                <c:pt idx="1820">
                  <c:v>2.73</c:v>
                </c:pt>
                <c:pt idx="1821">
                  <c:v>2.7315</c:v>
                </c:pt>
                <c:pt idx="1822">
                  <c:v>2.733</c:v>
                </c:pt>
                <c:pt idx="1823">
                  <c:v>2.7345</c:v>
                </c:pt>
                <c:pt idx="1824">
                  <c:v>2.736</c:v>
                </c:pt>
                <c:pt idx="1825">
                  <c:v>2.7375</c:v>
                </c:pt>
                <c:pt idx="1826">
                  <c:v>2.739</c:v>
                </c:pt>
                <c:pt idx="1827">
                  <c:v>2.7405</c:v>
                </c:pt>
                <c:pt idx="1828">
                  <c:v>2.742</c:v>
                </c:pt>
                <c:pt idx="1829">
                  <c:v>2.743500000000003</c:v>
                </c:pt>
                <c:pt idx="1830">
                  <c:v>2.745</c:v>
                </c:pt>
                <c:pt idx="1831">
                  <c:v>2.7465</c:v>
                </c:pt>
                <c:pt idx="1832">
                  <c:v>2.748</c:v>
                </c:pt>
                <c:pt idx="1833">
                  <c:v>2.7495</c:v>
                </c:pt>
                <c:pt idx="1834">
                  <c:v>2.751</c:v>
                </c:pt>
                <c:pt idx="1835">
                  <c:v>2.752499999999998</c:v>
                </c:pt>
                <c:pt idx="1836">
                  <c:v>2.754</c:v>
                </c:pt>
                <c:pt idx="1837">
                  <c:v>2.7555</c:v>
                </c:pt>
                <c:pt idx="1838">
                  <c:v>2.757</c:v>
                </c:pt>
                <c:pt idx="1839">
                  <c:v>2.7585</c:v>
                </c:pt>
                <c:pt idx="1840">
                  <c:v>2.76</c:v>
                </c:pt>
                <c:pt idx="1841">
                  <c:v>2.7615</c:v>
                </c:pt>
                <c:pt idx="1842">
                  <c:v>2.763</c:v>
                </c:pt>
                <c:pt idx="1843">
                  <c:v>2.764500000000002</c:v>
                </c:pt>
                <c:pt idx="1844">
                  <c:v>2.766</c:v>
                </c:pt>
                <c:pt idx="1845">
                  <c:v>2.767500000000003</c:v>
                </c:pt>
                <c:pt idx="1846">
                  <c:v>2.769</c:v>
                </c:pt>
                <c:pt idx="1847">
                  <c:v>2.7705</c:v>
                </c:pt>
                <c:pt idx="1848">
                  <c:v>2.772</c:v>
                </c:pt>
                <c:pt idx="1849">
                  <c:v>2.7735</c:v>
                </c:pt>
                <c:pt idx="1850">
                  <c:v>2.775</c:v>
                </c:pt>
                <c:pt idx="1851">
                  <c:v>2.7765</c:v>
                </c:pt>
                <c:pt idx="1852">
                  <c:v>2.778</c:v>
                </c:pt>
                <c:pt idx="1853">
                  <c:v>2.7795</c:v>
                </c:pt>
                <c:pt idx="1854">
                  <c:v>2.781</c:v>
                </c:pt>
                <c:pt idx="1855">
                  <c:v>2.7825</c:v>
                </c:pt>
                <c:pt idx="1856">
                  <c:v>2.784000000000001</c:v>
                </c:pt>
                <c:pt idx="1857">
                  <c:v>2.7855</c:v>
                </c:pt>
                <c:pt idx="1858">
                  <c:v>2.787</c:v>
                </c:pt>
                <c:pt idx="1859">
                  <c:v>2.788500000000002</c:v>
                </c:pt>
                <c:pt idx="1860">
                  <c:v>2.79</c:v>
                </c:pt>
                <c:pt idx="1861">
                  <c:v>2.7915</c:v>
                </c:pt>
                <c:pt idx="1862">
                  <c:v>2.793</c:v>
                </c:pt>
                <c:pt idx="1863">
                  <c:v>2.7945</c:v>
                </c:pt>
                <c:pt idx="1864">
                  <c:v>2.796</c:v>
                </c:pt>
                <c:pt idx="1865">
                  <c:v>2.7975</c:v>
                </c:pt>
                <c:pt idx="1866">
                  <c:v>2.799</c:v>
                </c:pt>
                <c:pt idx="1867">
                  <c:v>2.8005</c:v>
                </c:pt>
                <c:pt idx="1868">
                  <c:v>2.801999999999999</c:v>
                </c:pt>
                <c:pt idx="1869">
                  <c:v>2.8035</c:v>
                </c:pt>
                <c:pt idx="1870">
                  <c:v>2.805</c:v>
                </c:pt>
                <c:pt idx="1871">
                  <c:v>2.806499999999998</c:v>
                </c:pt>
                <c:pt idx="1872">
                  <c:v>2.808</c:v>
                </c:pt>
                <c:pt idx="1873">
                  <c:v>2.809499999999998</c:v>
                </c:pt>
                <c:pt idx="1874">
                  <c:v>2.810999999999998</c:v>
                </c:pt>
                <c:pt idx="1875">
                  <c:v>2.812499999999996</c:v>
                </c:pt>
                <c:pt idx="1876">
                  <c:v>2.813999999999999</c:v>
                </c:pt>
                <c:pt idx="1877">
                  <c:v>2.815499999999997</c:v>
                </c:pt>
                <c:pt idx="1878">
                  <c:v>2.816999999999997</c:v>
                </c:pt>
                <c:pt idx="1879">
                  <c:v>2.818499999999997</c:v>
                </c:pt>
                <c:pt idx="1880">
                  <c:v>2.82</c:v>
                </c:pt>
                <c:pt idx="1881">
                  <c:v>2.821499999999998</c:v>
                </c:pt>
                <c:pt idx="1882">
                  <c:v>2.823</c:v>
                </c:pt>
                <c:pt idx="1883">
                  <c:v>2.8245</c:v>
                </c:pt>
                <c:pt idx="1884">
                  <c:v>2.825999999999999</c:v>
                </c:pt>
                <c:pt idx="1885">
                  <c:v>2.8275</c:v>
                </c:pt>
                <c:pt idx="1886">
                  <c:v>2.829</c:v>
                </c:pt>
                <c:pt idx="1887">
                  <c:v>2.830499999999997</c:v>
                </c:pt>
                <c:pt idx="1888">
                  <c:v>2.831999999999997</c:v>
                </c:pt>
                <c:pt idx="1889">
                  <c:v>2.833499999999998</c:v>
                </c:pt>
                <c:pt idx="1890">
                  <c:v>2.834999999999998</c:v>
                </c:pt>
                <c:pt idx="1891">
                  <c:v>2.836499999999996</c:v>
                </c:pt>
                <c:pt idx="1892">
                  <c:v>2.837999999999999</c:v>
                </c:pt>
                <c:pt idx="1893">
                  <c:v>2.839499999999997</c:v>
                </c:pt>
                <c:pt idx="1894">
                  <c:v>2.841</c:v>
                </c:pt>
                <c:pt idx="1895">
                  <c:v>2.842499999999997</c:v>
                </c:pt>
                <c:pt idx="1896">
                  <c:v>2.844</c:v>
                </c:pt>
                <c:pt idx="1897">
                  <c:v>2.845499999999998</c:v>
                </c:pt>
                <c:pt idx="1898">
                  <c:v>2.847</c:v>
                </c:pt>
                <c:pt idx="1899">
                  <c:v>2.8485</c:v>
                </c:pt>
                <c:pt idx="1900">
                  <c:v>2.849999999999999</c:v>
                </c:pt>
                <c:pt idx="1901">
                  <c:v>2.851499999999997</c:v>
                </c:pt>
                <c:pt idx="1902">
                  <c:v>2.852999999999997</c:v>
                </c:pt>
                <c:pt idx="1903">
                  <c:v>2.854499999999997</c:v>
                </c:pt>
                <c:pt idx="1904">
                  <c:v>2.855999999999998</c:v>
                </c:pt>
                <c:pt idx="1905">
                  <c:v>2.857499999999998</c:v>
                </c:pt>
                <c:pt idx="1906">
                  <c:v>2.858999999999999</c:v>
                </c:pt>
                <c:pt idx="1907">
                  <c:v>2.8605</c:v>
                </c:pt>
                <c:pt idx="1908">
                  <c:v>2.862</c:v>
                </c:pt>
                <c:pt idx="1909">
                  <c:v>2.8635</c:v>
                </c:pt>
                <c:pt idx="1910">
                  <c:v>2.865</c:v>
                </c:pt>
                <c:pt idx="1911">
                  <c:v>2.866499999999997</c:v>
                </c:pt>
                <c:pt idx="1912">
                  <c:v>2.868</c:v>
                </c:pt>
                <c:pt idx="1913">
                  <c:v>2.869499999999998</c:v>
                </c:pt>
                <c:pt idx="1914">
                  <c:v>2.870999999999999</c:v>
                </c:pt>
                <c:pt idx="1915">
                  <c:v>2.872499999999996</c:v>
                </c:pt>
                <c:pt idx="1916">
                  <c:v>2.874</c:v>
                </c:pt>
                <c:pt idx="1917">
                  <c:v>2.875499999999997</c:v>
                </c:pt>
                <c:pt idx="1918">
                  <c:v>2.876999999999997</c:v>
                </c:pt>
                <c:pt idx="1919">
                  <c:v>2.878499999999997</c:v>
                </c:pt>
                <c:pt idx="1920">
                  <c:v>2.88</c:v>
                </c:pt>
                <c:pt idx="1921">
                  <c:v>2.8815</c:v>
                </c:pt>
                <c:pt idx="1922">
                  <c:v>2.883</c:v>
                </c:pt>
                <c:pt idx="1923">
                  <c:v>2.8845</c:v>
                </c:pt>
                <c:pt idx="1924">
                  <c:v>2.886</c:v>
                </c:pt>
                <c:pt idx="1925">
                  <c:v>2.8875</c:v>
                </c:pt>
                <c:pt idx="1926">
                  <c:v>2.889</c:v>
                </c:pt>
                <c:pt idx="1927">
                  <c:v>2.890499999999997</c:v>
                </c:pt>
                <c:pt idx="1928">
                  <c:v>2.891999999999998</c:v>
                </c:pt>
                <c:pt idx="1929">
                  <c:v>2.8935</c:v>
                </c:pt>
                <c:pt idx="1930">
                  <c:v>2.894999999999999</c:v>
                </c:pt>
                <c:pt idx="1931">
                  <c:v>2.896499999999996</c:v>
                </c:pt>
                <c:pt idx="1932">
                  <c:v>2.898</c:v>
                </c:pt>
                <c:pt idx="1933">
                  <c:v>2.899499999999997</c:v>
                </c:pt>
                <c:pt idx="1934">
                  <c:v>2.901</c:v>
                </c:pt>
                <c:pt idx="1935">
                  <c:v>2.902499999999997</c:v>
                </c:pt>
                <c:pt idx="1936">
                  <c:v>2.904</c:v>
                </c:pt>
                <c:pt idx="1937">
                  <c:v>2.9055</c:v>
                </c:pt>
                <c:pt idx="1938">
                  <c:v>2.907</c:v>
                </c:pt>
                <c:pt idx="1939">
                  <c:v>2.9085</c:v>
                </c:pt>
                <c:pt idx="1940">
                  <c:v>2.91</c:v>
                </c:pt>
                <c:pt idx="1941">
                  <c:v>2.911499999999998</c:v>
                </c:pt>
                <c:pt idx="1942">
                  <c:v>2.912999999999997</c:v>
                </c:pt>
                <c:pt idx="1943">
                  <c:v>2.914499999999997</c:v>
                </c:pt>
                <c:pt idx="1944">
                  <c:v>2.915999999999998</c:v>
                </c:pt>
                <c:pt idx="1945">
                  <c:v>2.9175</c:v>
                </c:pt>
                <c:pt idx="1946">
                  <c:v>2.918999999999999</c:v>
                </c:pt>
                <c:pt idx="1947">
                  <c:v>2.9205</c:v>
                </c:pt>
                <c:pt idx="1948">
                  <c:v>2.922</c:v>
                </c:pt>
                <c:pt idx="1949">
                  <c:v>2.9235</c:v>
                </c:pt>
                <c:pt idx="1950">
                  <c:v>2.925</c:v>
                </c:pt>
                <c:pt idx="1951">
                  <c:v>2.926499999999998</c:v>
                </c:pt>
                <c:pt idx="1952">
                  <c:v>2.928</c:v>
                </c:pt>
                <c:pt idx="1953">
                  <c:v>2.9295</c:v>
                </c:pt>
                <c:pt idx="1954">
                  <c:v>2.930999999999999</c:v>
                </c:pt>
                <c:pt idx="1955">
                  <c:v>2.932499999999997</c:v>
                </c:pt>
                <c:pt idx="1956">
                  <c:v>2.934</c:v>
                </c:pt>
                <c:pt idx="1957">
                  <c:v>2.935499999999998</c:v>
                </c:pt>
                <c:pt idx="1958">
                  <c:v>2.936999999999997</c:v>
                </c:pt>
                <c:pt idx="1959">
                  <c:v>2.938499999999998</c:v>
                </c:pt>
                <c:pt idx="1960">
                  <c:v>2.94</c:v>
                </c:pt>
                <c:pt idx="1961">
                  <c:v>2.9415</c:v>
                </c:pt>
                <c:pt idx="1962">
                  <c:v>2.943</c:v>
                </c:pt>
                <c:pt idx="1963">
                  <c:v>2.9445</c:v>
                </c:pt>
                <c:pt idx="1964">
                  <c:v>2.946</c:v>
                </c:pt>
                <c:pt idx="1965">
                  <c:v>2.9475</c:v>
                </c:pt>
                <c:pt idx="1966">
                  <c:v>2.949</c:v>
                </c:pt>
                <c:pt idx="1967">
                  <c:v>2.950499999999998</c:v>
                </c:pt>
                <c:pt idx="1968">
                  <c:v>2.951999999999998</c:v>
                </c:pt>
                <c:pt idx="1969">
                  <c:v>2.9535</c:v>
                </c:pt>
                <c:pt idx="1970">
                  <c:v>2.954999999999999</c:v>
                </c:pt>
                <c:pt idx="1971">
                  <c:v>2.956499999999997</c:v>
                </c:pt>
                <c:pt idx="1972">
                  <c:v>2.958</c:v>
                </c:pt>
                <c:pt idx="1973">
                  <c:v>2.959499999999997</c:v>
                </c:pt>
                <c:pt idx="1974">
                  <c:v>2.961</c:v>
                </c:pt>
                <c:pt idx="1975">
                  <c:v>2.962499999999998</c:v>
                </c:pt>
                <c:pt idx="1976">
                  <c:v>2.964</c:v>
                </c:pt>
                <c:pt idx="1977">
                  <c:v>2.9655</c:v>
                </c:pt>
                <c:pt idx="1978">
                  <c:v>2.967</c:v>
                </c:pt>
                <c:pt idx="1979">
                  <c:v>2.9685</c:v>
                </c:pt>
                <c:pt idx="1980">
                  <c:v>2.97</c:v>
                </c:pt>
                <c:pt idx="1981">
                  <c:v>2.971499999999997</c:v>
                </c:pt>
                <c:pt idx="1982">
                  <c:v>2.972999999999997</c:v>
                </c:pt>
                <c:pt idx="1983">
                  <c:v>2.974499999999998</c:v>
                </c:pt>
                <c:pt idx="1984">
                  <c:v>2.975999999999998</c:v>
                </c:pt>
                <c:pt idx="1985">
                  <c:v>2.9775</c:v>
                </c:pt>
                <c:pt idx="1986">
                  <c:v>2.978999999999999</c:v>
                </c:pt>
                <c:pt idx="1987">
                  <c:v>2.9805</c:v>
                </c:pt>
                <c:pt idx="1988">
                  <c:v>2.982</c:v>
                </c:pt>
                <c:pt idx="1989">
                  <c:v>2.9835</c:v>
                </c:pt>
                <c:pt idx="1990">
                  <c:v>2.985</c:v>
                </c:pt>
                <c:pt idx="1991">
                  <c:v>2.986499999999998</c:v>
                </c:pt>
                <c:pt idx="1992">
                  <c:v>2.988</c:v>
                </c:pt>
                <c:pt idx="1993">
                  <c:v>2.9895</c:v>
                </c:pt>
                <c:pt idx="1994">
                  <c:v>2.991</c:v>
                </c:pt>
                <c:pt idx="1995">
                  <c:v>2.992499999999997</c:v>
                </c:pt>
                <c:pt idx="1996">
                  <c:v>2.994</c:v>
                </c:pt>
                <c:pt idx="1997">
                  <c:v>2.995499999999997</c:v>
                </c:pt>
                <c:pt idx="1998">
                  <c:v>2.996999999999998</c:v>
                </c:pt>
                <c:pt idx="1999">
                  <c:v>2.998499999999998</c:v>
                </c:pt>
                <c:pt idx="2000">
                  <c:v>3.0</c:v>
                </c:pt>
              </c:numCache>
            </c:numRef>
          </c:yVal>
          <c:smooth val="0"/>
        </c:ser>
        <c:ser>
          <c:idx val="0"/>
          <c:order val="1"/>
          <c:tx>
            <c:v>persistencePairing</c:v>
          </c:tx>
          <c:spPr>
            <a:ln w="28575">
              <a:noFill/>
            </a:ln>
          </c:spPr>
          <c:marker>
            <c:symbol val="circle"/>
            <c:size val="7"/>
            <c:spPr>
              <a:solidFill>
                <a:srgbClr val="4F81BD"/>
              </a:solidFill>
            </c:spPr>
          </c:marker>
          <c:dPt>
            <c:idx val="302"/>
            <c:marker>
              <c:spPr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/>
                  </a:solidFill>
                </a:ln>
              </c:spPr>
            </c:marker>
            <c:bubble3D val="0"/>
          </c:dPt>
          <c:dPt>
            <c:idx val="1069"/>
            <c:marker>
              <c:spPr>
                <a:solidFill>
                  <a:schemeClr val="accent4">
                    <a:lumMod val="75000"/>
                  </a:schemeClr>
                </a:solidFill>
                <a:ln>
                  <a:solidFill>
                    <a:schemeClr val="accent4"/>
                  </a:solidFill>
                </a:ln>
              </c:spPr>
            </c:marker>
            <c:bubble3D val="0"/>
          </c:dPt>
          <c:xVal>
            <c:numRef>
              <c:f>Sheet1!$J$2:$J$2002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1.330935555062711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0.158445057597163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xVal>
          <c:yVal>
            <c:numRef>
              <c:f>Sheet1!$K$2:$K$2002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-1.0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1.395767488045787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-1.0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-1.0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2.27696827622968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-1.0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ser>
          <c:idx val="2"/>
          <c:order val="2"/>
          <c:tx>
            <c:v>pP2</c:v>
          </c:tx>
          <c:spPr>
            <a:ln>
              <a:noFill/>
            </a:ln>
          </c:spPr>
          <c:marker>
            <c:symbol val="square"/>
            <c:size val="7"/>
            <c:spPr>
              <a:solidFill>
                <a:schemeClr val="accent6"/>
              </a:solidFill>
              <a:ln>
                <a:solidFill>
                  <a:srgbClr val="F79646"/>
                </a:solidFill>
              </a:ln>
            </c:spPr>
          </c:marker>
          <c:dPt>
            <c:idx val="119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489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874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dPt>
            <c:idx val="1236"/>
            <c:marker>
              <c:spPr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c:spPr>
            </c:marker>
            <c:bubble3D val="0"/>
          </c:dPt>
          <c:xVal>
            <c:numRef>
              <c:f>Sheet1!$L$2:$L$2002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1.303569999999999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-1.0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1.405029999999998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0.599488999999999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-1.0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2.18486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xVal>
          <c:yVal>
            <c:numRef>
              <c:f>Sheet1!$M$2:$M$2002</c:f>
              <c:numCache>
                <c:formatCode>General</c:formatCode>
                <c:ptCount val="2001"/>
                <c:pt idx="0">
                  <c:v>-1.0</c:v>
                </c:pt>
                <c:pt idx="1">
                  <c:v>-1.0</c:v>
                </c:pt>
                <c:pt idx="2">
                  <c:v>-1.0</c:v>
                </c:pt>
                <c:pt idx="3">
                  <c:v>-1.0</c:v>
                </c:pt>
                <c:pt idx="4">
                  <c:v>-1.0</c:v>
                </c:pt>
                <c:pt idx="5">
                  <c:v>-1.0</c:v>
                </c:pt>
                <c:pt idx="6">
                  <c:v>-1.0</c:v>
                </c:pt>
                <c:pt idx="7">
                  <c:v>-1.0</c:v>
                </c:pt>
                <c:pt idx="8">
                  <c:v>-1.0</c:v>
                </c:pt>
                <c:pt idx="9">
                  <c:v>-1.0</c:v>
                </c:pt>
                <c:pt idx="10">
                  <c:v>-1.0</c:v>
                </c:pt>
                <c:pt idx="11">
                  <c:v>-1.0</c:v>
                </c:pt>
                <c:pt idx="12">
                  <c:v>-1.0</c:v>
                </c:pt>
                <c:pt idx="13">
                  <c:v>-1.0</c:v>
                </c:pt>
                <c:pt idx="14">
                  <c:v>-1.0</c:v>
                </c:pt>
                <c:pt idx="15">
                  <c:v>-1.0</c:v>
                </c:pt>
                <c:pt idx="16">
                  <c:v>-1.0</c:v>
                </c:pt>
                <c:pt idx="17">
                  <c:v>-1.0</c:v>
                </c:pt>
                <c:pt idx="18">
                  <c:v>-1.0</c:v>
                </c:pt>
                <c:pt idx="19">
                  <c:v>-1.0</c:v>
                </c:pt>
                <c:pt idx="20">
                  <c:v>-1.0</c:v>
                </c:pt>
                <c:pt idx="21">
                  <c:v>-1.0</c:v>
                </c:pt>
                <c:pt idx="22">
                  <c:v>-1.0</c:v>
                </c:pt>
                <c:pt idx="23">
                  <c:v>-1.0</c:v>
                </c:pt>
                <c:pt idx="24">
                  <c:v>-1.0</c:v>
                </c:pt>
                <c:pt idx="25">
                  <c:v>-1.0</c:v>
                </c:pt>
                <c:pt idx="26">
                  <c:v>-1.0</c:v>
                </c:pt>
                <c:pt idx="27">
                  <c:v>-1.0</c:v>
                </c:pt>
                <c:pt idx="28">
                  <c:v>-1.0</c:v>
                </c:pt>
                <c:pt idx="29">
                  <c:v>-1.0</c:v>
                </c:pt>
                <c:pt idx="30">
                  <c:v>-1.0</c:v>
                </c:pt>
                <c:pt idx="31">
                  <c:v>-1.0</c:v>
                </c:pt>
                <c:pt idx="32">
                  <c:v>-1.0</c:v>
                </c:pt>
                <c:pt idx="33">
                  <c:v>-1.0</c:v>
                </c:pt>
                <c:pt idx="34">
                  <c:v>-1.0</c:v>
                </c:pt>
                <c:pt idx="35">
                  <c:v>-1.0</c:v>
                </c:pt>
                <c:pt idx="36">
                  <c:v>-1.0</c:v>
                </c:pt>
                <c:pt idx="37">
                  <c:v>-1.0</c:v>
                </c:pt>
                <c:pt idx="38">
                  <c:v>-1.0</c:v>
                </c:pt>
                <c:pt idx="39">
                  <c:v>-1.0</c:v>
                </c:pt>
                <c:pt idx="40">
                  <c:v>-1.0</c:v>
                </c:pt>
                <c:pt idx="41">
                  <c:v>-1.0</c:v>
                </c:pt>
                <c:pt idx="42">
                  <c:v>-1.0</c:v>
                </c:pt>
                <c:pt idx="43">
                  <c:v>-1.0</c:v>
                </c:pt>
                <c:pt idx="44">
                  <c:v>-1.0</c:v>
                </c:pt>
                <c:pt idx="45">
                  <c:v>-1.0</c:v>
                </c:pt>
                <c:pt idx="46">
                  <c:v>-1.0</c:v>
                </c:pt>
                <c:pt idx="47">
                  <c:v>-1.0</c:v>
                </c:pt>
                <c:pt idx="48">
                  <c:v>-1.0</c:v>
                </c:pt>
                <c:pt idx="49">
                  <c:v>-1.0</c:v>
                </c:pt>
                <c:pt idx="50">
                  <c:v>-1.0</c:v>
                </c:pt>
                <c:pt idx="51">
                  <c:v>-1.0</c:v>
                </c:pt>
                <c:pt idx="52">
                  <c:v>-1.0</c:v>
                </c:pt>
                <c:pt idx="53">
                  <c:v>-1.0</c:v>
                </c:pt>
                <c:pt idx="54">
                  <c:v>-1.0</c:v>
                </c:pt>
                <c:pt idx="55">
                  <c:v>-1.0</c:v>
                </c:pt>
                <c:pt idx="56">
                  <c:v>-1.0</c:v>
                </c:pt>
                <c:pt idx="57">
                  <c:v>-1.0</c:v>
                </c:pt>
                <c:pt idx="58">
                  <c:v>-1.0</c:v>
                </c:pt>
                <c:pt idx="59">
                  <c:v>-1.0</c:v>
                </c:pt>
                <c:pt idx="60">
                  <c:v>-1.0</c:v>
                </c:pt>
                <c:pt idx="61">
                  <c:v>-1.0</c:v>
                </c:pt>
                <c:pt idx="62">
                  <c:v>-1.0</c:v>
                </c:pt>
                <c:pt idx="63">
                  <c:v>-1.0</c:v>
                </c:pt>
                <c:pt idx="64">
                  <c:v>-1.0</c:v>
                </c:pt>
                <c:pt idx="65">
                  <c:v>-1.0</c:v>
                </c:pt>
                <c:pt idx="66">
                  <c:v>-1.0</c:v>
                </c:pt>
                <c:pt idx="67">
                  <c:v>-1.0</c:v>
                </c:pt>
                <c:pt idx="68">
                  <c:v>-1.0</c:v>
                </c:pt>
                <c:pt idx="69">
                  <c:v>-1.0</c:v>
                </c:pt>
                <c:pt idx="70">
                  <c:v>-1.0</c:v>
                </c:pt>
                <c:pt idx="71">
                  <c:v>-1.0</c:v>
                </c:pt>
                <c:pt idx="72">
                  <c:v>-1.0</c:v>
                </c:pt>
                <c:pt idx="73">
                  <c:v>-1.0</c:v>
                </c:pt>
                <c:pt idx="74">
                  <c:v>-1.0</c:v>
                </c:pt>
                <c:pt idx="75">
                  <c:v>-1.0</c:v>
                </c:pt>
                <c:pt idx="76">
                  <c:v>-1.0</c:v>
                </c:pt>
                <c:pt idx="77">
                  <c:v>-1.0</c:v>
                </c:pt>
                <c:pt idx="78">
                  <c:v>-1.0</c:v>
                </c:pt>
                <c:pt idx="79">
                  <c:v>-1.0</c:v>
                </c:pt>
                <c:pt idx="80">
                  <c:v>-1.0</c:v>
                </c:pt>
                <c:pt idx="81">
                  <c:v>-1.0</c:v>
                </c:pt>
                <c:pt idx="82">
                  <c:v>-1.0</c:v>
                </c:pt>
                <c:pt idx="83">
                  <c:v>-1.0</c:v>
                </c:pt>
                <c:pt idx="84">
                  <c:v>-1.0</c:v>
                </c:pt>
                <c:pt idx="85">
                  <c:v>-1.0</c:v>
                </c:pt>
                <c:pt idx="86">
                  <c:v>-1.0</c:v>
                </c:pt>
                <c:pt idx="87">
                  <c:v>-1.0</c:v>
                </c:pt>
                <c:pt idx="88">
                  <c:v>-1.0</c:v>
                </c:pt>
                <c:pt idx="89">
                  <c:v>-1.0</c:v>
                </c:pt>
                <c:pt idx="90">
                  <c:v>-1.0</c:v>
                </c:pt>
                <c:pt idx="91">
                  <c:v>-1.0</c:v>
                </c:pt>
                <c:pt idx="92">
                  <c:v>-1.0</c:v>
                </c:pt>
                <c:pt idx="93">
                  <c:v>-1.0</c:v>
                </c:pt>
                <c:pt idx="94">
                  <c:v>-1.0</c:v>
                </c:pt>
                <c:pt idx="95">
                  <c:v>-1.0</c:v>
                </c:pt>
                <c:pt idx="96">
                  <c:v>-1.0</c:v>
                </c:pt>
                <c:pt idx="97">
                  <c:v>-1.0</c:v>
                </c:pt>
                <c:pt idx="98">
                  <c:v>-1.0</c:v>
                </c:pt>
                <c:pt idx="99">
                  <c:v>-1.0</c:v>
                </c:pt>
                <c:pt idx="100">
                  <c:v>-1.0</c:v>
                </c:pt>
                <c:pt idx="101">
                  <c:v>-1.0</c:v>
                </c:pt>
                <c:pt idx="102">
                  <c:v>-1.0</c:v>
                </c:pt>
                <c:pt idx="103">
                  <c:v>-1.0</c:v>
                </c:pt>
                <c:pt idx="104">
                  <c:v>-1.0</c:v>
                </c:pt>
                <c:pt idx="105">
                  <c:v>-1.0</c:v>
                </c:pt>
                <c:pt idx="106">
                  <c:v>-1.0</c:v>
                </c:pt>
                <c:pt idx="107">
                  <c:v>-1.0</c:v>
                </c:pt>
                <c:pt idx="108">
                  <c:v>-1.0</c:v>
                </c:pt>
                <c:pt idx="109">
                  <c:v>-1.0</c:v>
                </c:pt>
                <c:pt idx="110">
                  <c:v>-1.0</c:v>
                </c:pt>
                <c:pt idx="111">
                  <c:v>-1.0</c:v>
                </c:pt>
                <c:pt idx="112">
                  <c:v>-1.0</c:v>
                </c:pt>
                <c:pt idx="113">
                  <c:v>-1.0</c:v>
                </c:pt>
                <c:pt idx="114">
                  <c:v>-1.0</c:v>
                </c:pt>
                <c:pt idx="115">
                  <c:v>-1.0</c:v>
                </c:pt>
                <c:pt idx="116">
                  <c:v>-1.0</c:v>
                </c:pt>
                <c:pt idx="117">
                  <c:v>-1.0</c:v>
                </c:pt>
                <c:pt idx="118">
                  <c:v>-1.0</c:v>
                </c:pt>
                <c:pt idx="119">
                  <c:v>1.65461</c:v>
                </c:pt>
                <c:pt idx="120">
                  <c:v>-1.0</c:v>
                </c:pt>
                <c:pt idx="121">
                  <c:v>-1.0</c:v>
                </c:pt>
                <c:pt idx="122">
                  <c:v>-1.0</c:v>
                </c:pt>
                <c:pt idx="123">
                  <c:v>-1.0</c:v>
                </c:pt>
                <c:pt idx="124">
                  <c:v>-1.0</c:v>
                </c:pt>
                <c:pt idx="125">
                  <c:v>-1.0</c:v>
                </c:pt>
                <c:pt idx="126">
                  <c:v>-1.0</c:v>
                </c:pt>
                <c:pt idx="127">
                  <c:v>-1.0</c:v>
                </c:pt>
                <c:pt idx="128">
                  <c:v>-1.0</c:v>
                </c:pt>
                <c:pt idx="129">
                  <c:v>-1.0</c:v>
                </c:pt>
                <c:pt idx="130">
                  <c:v>-1.0</c:v>
                </c:pt>
                <c:pt idx="131">
                  <c:v>-1.0</c:v>
                </c:pt>
                <c:pt idx="132">
                  <c:v>-1.0</c:v>
                </c:pt>
                <c:pt idx="133">
                  <c:v>-1.0</c:v>
                </c:pt>
                <c:pt idx="134">
                  <c:v>-1.0</c:v>
                </c:pt>
                <c:pt idx="135">
                  <c:v>-1.0</c:v>
                </c:pt>
                <c:pt idx="136">
                  <c:v>-1.0</c:v>
                </c:pt>
                <c:pt idx="137">
                  <c:v>-1.0</c:v>
                </c:pt>
                <c:pt idx="138">
                  <c:v>-1.0</c:v>
                </c:pt>
                <c:pt idx="139">
                  <c:v>-1.0</c:v>
                </c:pt>
                <c:pt idx="140">
                  <c:v>-1.0</c:v>
                </c:pt>
                <c:pt idx="141">
                  <c:v>-1.0</c:v>
                </c:pt>
                <c:pt idx="142">
                  <c:v>-1.0</c:v>
                </c:pt>
                <c:pt idx="143">
                  <c:v>-1.0</c:v>
                </c:pt>
                <c:pt idx="144">
                  <c:v>-1.0</c:v>
                </c:pt>
                <c:pt idx="145">
                  <c:v>-1.0</c:v>
                </c:pt>
                <c:pt idx="146">
                  <c:v>-1.0</c:v>
                </c:pt>
                <c:pt idx="147">
                  <c:v>-1.0</c:v>
                </c:pt>
                <c:pt idx="148">
                  <c:v>-1.0</c:v>
                </c:pt>
                <c:pt idx="149">
                  <c:v>-1.0</c:v>
                </c:pt>
                <c:pt idx="150">
                  <c:v>-1.0</c:v>
                </c:pt>
                <c:pt idx="151">
                  <c:v>-1.0</c:v>
                </c:pt>
                <c:pt idx="152">
                  <c:v>-1.0</c:v>
                </c:pt>
                <c:pt idx="153">
                  <c:v>-1.0</c:v>
                </c:pt>
                <c:pt idx="154">
                  <c:v>-1.0</c:v>
                </c:pt>
                <c:pt idx="155">
                  <c:v>-1.0</c:v>
                </c:pt>
                <c:pt idx="156">
                  <c:v>-1.0</c:v>
                </c:pt>
                <c:pt idx="157">
                  <c:v>-1.0</c:v>
                </c:pt>
                <c:pt idx="158">
                  <c:v>-1.0</c:v>
                </c:pt>
                <c:pt idx="159">
                  <c:v>-1.0</c:v>
                </c:pt>
                <c:pt idx="160">
                  <c:v>-1.0</c:v>
                </c:pt>
                <c:pt idx="161">
                  <c:v>-1.0</c:v>
                </c:pt>
                <c:pt idx="162">
                  <c:v>-1.0</c:v>
                </c:pt>
                <c:pt idx="163">
                  <c:v>-1.0</c:v>
                </c:pt>
                <c:pt idx="164">
                  <c:v>-1.0</c:v>
                </c:pt>
                <c:pt idx="165">
                  <c:v>-1.0</c:v>
                </c:pt>
                <c:pt idx="166">
                  <c:v>-1.0</c:v>
                </c:pt>
                <c:pt idx="167">
                  <c:v>-1.0</c:v>
                </c:pt>
                <c:pt idx="168">
                  <c:v>-1.0</c:v>
                </c:pt>
                <c:pt idx="169">
                  <c:v>-1.0</c:v>
                </c:pt>
                <c:pt idx="170">
                  <c:v>-1.0</c:v>
                </c:pt>
                <c:pt idx="171">
                  <c:v>-1.0</c:v>
                </c:pt>
                <c:pt idx="172">
                  <c:v>-1.0</c:v>
                </c:pt>
                <c:pt idx="173">
                  <c:v>-1.0</c:v>
                </c:pt>
                <c:pt idx="174">
                  <c:v>-1.0</c:v>
                </c:pt>
                <c:pt idx="175">
                  <c:v>-1.0</c:v>
                </c:pt>
                <c:pt idx="176">
                  <c:v>-1.0</c:v>
                </c:pt>
                <c:pt idx="177">
                  <c:v>-1.0</c:v>
                </c:pt>
                <c:pt idx="178">
                  <c:v>-1.0</c:v>
                </c:pt>
                <c:pt idx="179">
                  <c:v>-1.0</c:v>
                </c:pt>
                <c:pt idx="180">
                  <c:v>-1.0</c:v>
                </c:pt>
                <c:pt idx="181">
                  <c:v>-1.0</c:v>
                </c:pt>
                <c:pt idx="182">
                  <c:v>-1.0</c:v>
                </c:pt>
                <c:pt idx="183">
                  <c:v>-1.0</c:v>
                </c:pt>
                <c:pt idx="184">
                  <c:v>-1.0</c:v>
                </c:pt>
                <c:pt idx="185">
                  <c:v>-1.0</c:v>
                </c:pt>
                <c:pt idx="186">
                  <c:v>-1.0</c:v>
                </c:pt>
                <c:pt idx="187">
                  <c:v>-1.0</c:v>
                </c:pt>
                <c:pt idx="188">
                  <c:v>-1.0</c:v>
                </c:pt>
                <c:pt idx="189">
                  <c:v>-1.0</c:v>
                </c:pt>
                <c:pt idx="190">
                  <c:v>-1.0</c:v>
                </c:pt>
                <c:pt idx="191">
                  <c:v>-1.0</c:v>
                </c:pt>
                <c:pt idx="192">
                  <c:v>-1.0</c:v>
                </c:pt>
                <c:pt idx="193">
                  <c:v>-1.0</c:v>
                </c:pt>
                <c:pt idx="194">
                  <c:v>-1.0</c:v>
                </c:pt>
                <c:pt idx="195">
                  <c:v>-1.0</c:v>
                </c:pt>
                <c:pt idx="196">
                  <c:v>-1.0</c:v>
                </c:pt>
                <c:pt idx="197">
                  <c:v>-1.0</c:v>
                </c:pt>
                <c:pt idx="198">
                  <c:v>-1.0</c:v>
                </c:pt>
                <c:pt idx="199">
                  <c:v>-1.0</c:v>
                </c:pt>
                <c:pt idx="200">
                  <c:v>-1.0</c:v>
                </c:pt>
                <c:pt idx="201">
                  <c:v>-1.0</c:v>
                </c:pt>
                <c:pt idx="202">
                  <c:v>-1.0</c:v>
                </c:pt>
                <c:pt idx="203">
                  <c:v>-1.0</c:v>
                </c:pt>
                <c:pt idx="204">
                  <c:v>-1.0</c:v>
                </c:pt>
                <c:pt idx="205">
                  <c:v>-1.0</c:v>
                </c:pt>
                <c:pt idx="206">
                  <c:v>-1.0</c:v>
                </c:pt>
                <c:pt idx="207">
                  <c:v>-1.0</c:v>
                </c:pt>
                <c:pt idx="208">
                  <c:v>-1.0</c:v>
                </c:pt>
                <c:pt idx="209">
                  <c:v>-1.0</c:v>
                </c:pt>
                <c:pt idx="210">
                  <c:v>-1.0</c:v>
                </c:pt>
                <c:pt idx="211">
                  <c:v>-1.0</c:v>
                </c:pt>
                <c:pt idx="212">
                  <c:v>-1.0</c:v>
                </c:pt>
                <c:pt idx="213">
                  <c:v>-1.0</c:v>
                </c:pt>
                <c:pt idx="214">
                  <c:v>-1.0</c:v>
                </c:pt>
                <c:pt idx="215">
                  <c:v>-1.0</c:v>
                </c:pt>
                <c:pt idx="216">
                  <c:v>-1.0</c:v>
                </c:pt>
                <c:pt idx="217">
                  <c:v>-1.0</c:v>
                </c:pt>
                <c:pt idx="218">
                  <c:v>-1.0</c:v>
                </c:pt>
                <c:pt idx="219">
                  <c:v>-1.0</c:v>
                </c:pt>
                <c:pt idx="220">
                  <c:v>-1.0</c:v>
                </c:pt>
                <c:pt idx="221">
                  <c:v>-1.0</c:v>
                </c:pt>
                <c:pt idx="222">
                  <c:v>-1.0</c:v>
                </c:pt>
                <c:pt idx="223">
                  <c:v>-1.0</c:v>
                </c:pt>
                <c:pt idx="224">
                  <c:v>-1.0</c:v>
                </c:pt>
                <c:pt idx="225">
                  <c:v>-1.0</c:v>
                </c:pt>
                <c:pt idx="226">
                  <c:v>-1.0</c:v>
                </c:pt>
                <c:pt idx="227">
                  <c:v>-1.0</c:v>
                </c:pt>
                <c:pt idx="228">
                  <c:v>-1.0</c:v>
                </c:pt>
                <c:pt idx="229">
                  <c:v>-1.0</c:v>
                </c:pt>
                <c:pt idx="230">
                  <c:v>-1.0</c:v>
                </c:pt>
                <c:pt idx="231">
                  <c:v>-1.0</c:v>
                </c:pt>
                <c:pt idx="232">
                  <c:v>-1.0</c:v>
                </c:pt>
                <c:pt idx="233">
                  <c:v>-1.0</c:v>
                </c:pt>
                <c:pt idx="234">
                  <c:v>-1.0</c:v>
                </c:pt>
                <c:pt idx="235">
                  <c:v>-1.0</c:v>
                </c:pt>
                <c:pt idx="236">
                  <c:v>-1.0</c:v>
                </c:pt>
                <c:pt idx="237">
                  <c:v>-1.0</c:v>
                </c:pt>
                <c:pt idx="238">
                  <c:v>-1.0</c:v>
                </c:pt>
                <c:pt idx="239">
                  <c:v>-1.0</c:v>
                </c:pt>
                <c:pt idx="240">
                  <c:v>-1.0</c:v>
                </c:pt>
                <c:pt idx="241">
                  <c:v>-1.0</c:v>
                </c:pt>
                <c:pt idx="242">
                  <c:v>-1.0</c:v>
                </c:pt>
                <c:pt idx="243">
                  <c:v>-1.0</c:v>
                </c:pt>
                <c:pt idx="244">
                  <c:v>-1.0</c:v>
                </c:pt>
                <c:pt idx="245">
                  <c:v>-1.0</c:v>
                </c:pt>
                <c:pt idx="246">
                  <c:v>-1.0</c:v>
                </c:pt>
                <c:pt idx="247">
                  <c:v>-1.0</c:v>
                </c:pt>
                <c:pt idx="248">
                  <c:v>-1.0</c:v>
                </c:pt>
                <c:pt idx="249">
                  <c:v>-1.0</c:v>
                </c:pt>
                <c:pt idx="250">
                  <c:v>-1.0</c:v>
                </c:pt>
                <c:pt idx="251">
                  <c:v>-1.0</c:v>
                </c:pt>
                <c:pt idx="252">
                  <c:v>-1.0</c:v>
                </c:pt>
                <c:pt idx="253">
                  <c:v>-1.0</c:v>
                </c:pt>
                <c:pt idx="254">
                  <c:v>-1.0</c:v>
                </c:pt>
                <c:pt idx="255">
                  <c:v>-1.0</c:v>
                </c:pt>
                <c:pt idx="256">
                  <c:v>-1.0</c:v>
                </c:pt>
                <c:pt idx="257">
                  <c:v>-1.0</c:v>
                </c:pt>
                <c:pt idx="258">
                  <c:v>-1.0</c:v>
                </c:pt>
                <c:pt idx="259">
                  <c:v>-1.0</c:v>
                </c:pt>
                <c:pt idx="260">
                  <c:v>-1.0</c:v>
                </c:pt>
                <c:pt idx="261">
                  <c:v>-1.0</c:v>
                </c:pt>
                <c:pt idx="262">
                  <c:v>-1.0</c:v>
                </c:pt>
                <c:pt idx="263">
                  <c:v>-1.0</c:v>
                </c:pt>
                <c:pt idx="264">
                  <c:v>-1.0</c:v>
                </c:pt>
                <c:pt idx="265">
                  <c:v>-1.0</c:v>
                </c:pt>
                <c:pt idx="266">
                  <c:v>-1.0</c:v>
                </c:pt>
                <c:pt idx="267">
                  <c:v>-1.0</c:v>
                </c:pt>
                <c:pt idx="268">
                  <c:v>-1.0</c:v>
                </c:pt>
                <c:pt idx="269">
                  <c:v>-1.0</c:v>
                </c:pt>
                <c:pt idx="270">
                  <c:v>-1.0</c:v>
                </c:pt>
                <c:pt idx="271">
                  <c:v>-1.0</c:v>
                </c:pt>
                <c:pt idx="272">
                  <c:v>-1.0</c:v>
                </c:pt>
                <c:pt idx="273">
                  <c:v>-1.0</c:v>
                </c:pt>
                <c:pt idx="274">
                  <c:v>-1.0</c:v>
                </c:pt>
                <c:pt idx="275">
                  <c:v>-1.0</c:v>
                </c:pt>
                <c:pt idx="276">
                  <c:v>-1.0</c:v>
                </c:pt>
                <c:pt idx="277">
                  <c:v>-1.0</c:v>
                </c:pt>
                <c:pt idx="278">
                  <c:v>-1.0</c:v>
                </c:pt>
                <c:pt idx="279">
                  <c:v>-1.0</c:v>
                </c:pt>
                <c:pt idx="280">
                  <c:v>-1.0</c:v>
                </c:pt>
                <c:pt idx="281">
                  <c:v>-1.0</c:v>
                </c:pt>
                <c:pt idx="282">
                  <c:v>-1.0</c:v>
                </c:pt>
                <c:pt idx="283">
                  <c:v>-1.0</c:v>
                </c:pt>
                <c:pt idx="284">
                  <c:v>-1.0</c:v>
                </c:pt>
                <c:pt idx="285">
                  <c:v>-1.0</c:v>
                </c:pt>
                <c:pt idx="286">
                  <c:v>-1.0</c:v>
                </c:pt>
                <c:pt idx="287">
                  <c:v>-1.0</c:v>
                </c:pt>
                <c:pt idx="288">
                  <c:v>-1.0</c:v>
                </c:pt>
                <c:pt idx="289">
                  <c:v>-1.0</c:v>
                </c:pt>
                <c:pt idx="290">
                  <c:v>-1.0</c:v>
                </c:pt>
                <c:pt idx="291">
                  <c:v>-1.0</c:v>
                </c:pt>
                <c:pt idx="292">
                  <c:v>-1.0</c:v>
                </c:pt>
                <c:pt idx="293">
                  <c:v>-1.0</c:v>
                </c:pt>
                <c:pt idx="294">
                  <c:v>-1.0</c:v>
                </c:pt>
                <c:pt idx="295">
                  <c:v>-1.0</c:v>
                </c:pt>
                <c:pt idx="296">
                  <c:v>-1.0</c:v>
                </c:pt>
                <c:pt idx="297">
                  <c:v>-1.0</c:v>
                </c:pt>
                <c:pt idx="298">
                  <c:v>-1.0</c:v>
                </c:pt>
                <c:pt idx="299">
                  <c:v>-1.0</c:v>
                </c:pt>
                <c:pt idx="300">
                  <c:v>-1.0</c:v>
                </c:pt>
                <c:pt idx="301">
                  <c:v>-1.0</c:v>
                </c:pt>
                <c:pt idx="302">
                  <c:v>-1.0</c:v>
                </c:pt>
                <c:pt idx="303">
                  <c:v>-1.0</c:v>
                </c:pt>
                <c:pt idx="304">
                  <c:v>-1.0</c:v>
                </c:pt>
                <c:pt idx="305">
                  <c:v>-1.0</c:v>
                </c:pt>
                <c:pt idx="306">
                  <c:v>-1.0</c:v>
                </c:pt>
                <c:pt idx="307">
                  <c:v>-1.0</c:v>
                </c:pt>
                <c:pt idx="308">
                  <c:v>-1.0</c:v>
                </c:pt>
                <c:pt idx="309">
                  <c:v>-1.0</c:v>
                </c:pt>
                <c:pt idx="310">
                  <c:v>-1.0</c:v>
                </c:pt>
                <c:pt idx="311">
                  <c:v>-1.0</c:v>
                </c:pt>
                <c:pt idx="312">
                  <c:v>-1.0</c:v>
                </c:pt>
                <c:pt idx="313">
                  <c:v>-1.0</c:v>
                </c:pt>
                <c:pt idx="314">
                  <c:v>-1.0</c:v>
                </c:pt>
                <c:pt idx="315">
                  <c:v>-1.0</c:v>
                </c:pt>
                <c:pt idx="316">
                  <c:v>-1.0</c:v>
                </c:pt>
                <c:pt idx="317">
                  <c:v>-1.0</c:v>
                </c:pt>
                <c:pt idx="318">
                  <c:v>-1.0</c:v>
                </c:pt>
                <c:pt idx="319">
                  <c:v>-1.0</c:v>
                </c:pt>
                <c:pt idx="320">
                  <c:v>-1.0</c:v>
                </c:pt>
                <c:pt idx="321">
                  <c:v>-1.0</c:v>
                </c:pt>
                <c:pt idx="322">
                  <c:v>-1.0</c:v>
                </c:pt>
                <c:pt idx="323">
                  <c:v>-1.0</c:v>
                </c:pt>
                <c:pt idx="324">
                  <c:v>-1.0</c:v>
                </c:pt>
                <c:pt idx="325">
                  <c:v>-1.0</c:v>
                </c:pt>
                <c:pt idx="326">
                  <c:v>-1.0</c:v>
                </c:pt>
                <c:pt idx="327">
                  <c:v>-1.0</c:v>
                </c:pt>
                <c:pt idx="328">
                  <c:v>-1.0</c:v>
                </c:pt>
                <c:pt idx="329">
                  <c:v>-1.0</c:v>
                </c:pt>
                <c:pt idx="330">
                  <c:v>-1.0</c:v>
                </c:pt>
                <c:pt idx="331">
                  <c:v>-1.0</c:v>
                </c:pt>
                <c:pt idx="332">
                  <c:v>-1.0</c:v>
                </c:pt>
                <c:pt idx="333">
                  <c:v>-1.0</c:v>
                </c:pt>
                <c:pt idx="334">
                  <c:v>-1.0</c:v>
                </c:pt>
                <c:pt idx="335">
                  <c:v>-1.0</c:v>
                </c:pt>
                <c:pt idx="336">
                  <c:v>-1.0</c:v>
                </c:pt>
                <c:pt idx="337">
                  <c:v>-1.0</c:v>
                </c:pt>
                <c:pt idx="338">
                  <c:v>-1.0</c:v>
                </c:pt>
                <c:pt idx="339">
                  <c:v>-1.0</c:v>
                </c:pt>
                <c:pt idx="340">
                  <c:v>-1.0</c:v>
                </c:pt>
                <c:pt idx="341">
                  <c:v>-1.0</c:v>
                </c:pt>
                <c:pt idx="342">
                  <c:v>-1.0</c:v>
                </c:pt>
                <c:pt idx="343">
                  <c:v>-1.0</c:v>
                </c:pt>
                <c:pt idx="344">
                  <c:v>-1.0</c:v>
                </c:pt>
                <c:pt idx="345">
                  <c:v>-1.0</c:v>
                </c:pt>
                <c:pt idx="346">
                  <c:v>-1.0</c:v>
                </c:pt>
                <c:pt idx="347">
                  <c:v>-1.0</c:v>
                </c:pt>
                <c:pt idx="348">
                  <c:v>-1.0</c:v>
                </c:pt>
                <c:pt idx="349">
                  <c:v>-1.0</c:v>
                </c:pt>
                <c:pt idx="350">
                  <c:v>-1.0</c:v>
                </c:pt>
                <c:pt idx="351">
                  <c:v>-1.0</c:v>
                </c:pt>
                <c:pt idx="352">
                  <c:v>-1.0</c:v>
                </c:pt>
                <c:pt idx="353">
                  <c:v>-1.0</c:v>
                </c:pt>
                <c:pt idx="354">
                  <c:v>-1.0</c:v>
                </c:pt>
                <c:pt idx="355">
                  <c:v>-1.0</c:v>
                </c:pt>
                <c:pt idx="356">
                  <c:v>-1.0</c:v>
                </c:pt>
                <c:pt idx="357">
                  <c:v>-1.0</c:v>
                </c:pt>
                <c:pt idx="358">
                  <c:v>-1.0</c:v>
                </c:pt>
                <c:pt idx="359">
                  <c:v>-1.0</c:v>
                </c:pt>
                <c:pt idx="360">
                  <c:v>-1.0</c:v>
                </c:pt>
                <c:pt idx="361">
                  <c:v>-1.0</c:v>
                </c:pt>
                <c:pt idx="362">
                  <c:v>-1.0</c:v>
                </c:pt>
                <c:pt idx="363">
                  <c:v>-1.0</c:v>
                </c:pt>
                <c:pt idx="364">
                  <c:v>-1.0</c:v>
                </c:pt>
                <c:pt idx="365">
                  <c:v>-1.0</c:v>
                </c:pt>
                <c:pt idx="366">
                  <c:v>-1.0</c:v>
                </c:pt>
                <c:pt idx="367">
                  <c:v>-1.0</c:v>
                </c:pt>
                <c:pt idx="368">
                  <c:v>-1.0</c:v>
                </c:pt>
                <c:pt idx="369">
                  <c:v>-1.0</c:v>
                </c:pt>
                <c:pt idx="370">
                  <c:v>-1.0</c:v>
                </c:pt>
                <c:pt idx="371">
                  <c:v>-1.0</c:v>
                </c:pt>
                <c:pt idx="372">
                  <c:v>-1.0</c:v>
                </c:pt>
                <c:pt idx="373">
                  <c:v>-1.0</c:v>
                </c:pt>
                <c:pt idx="374">
                  <c:v>-1.0</c:v>
                </c:pt>
                <c:pt idx="375">
                  <c:v>-1.0</c:v>
                </c:pt>
                <c:pt idx="376">
                  <c:v>-1.0</c:v>
                </c:pt>
                <c:pt idx="377">
                  <c:v>-1.0</c:v>
                </c:pt>
                <c:pt idx="378">
                  <c:v>-1.0</c:v>
                </c:pt>
                <c:pt idx="379">
                  <c:v>-1.0</c:v>
                </c:pt>
                <c:pt idx="380">
                  <c:v>-1.0</c:v>
                </c:pt>
                <c:pt idx="381">
                  <c:v>-1.0</c:v>
                </c:pt>
                <c:pt idx="382">
                  <c:v>-1.0</c:v>
                </c:pt>
                <c:pt idx="383">
                  <c:v>-1.0</c:v>
                </c:pt>
                <c:pt idx="384">
                  <c:v>-1.0</c:v>
                </c:pt>
                <c:pt idx="385">
                  <c:v>-1.0</c:v>
                </c:pt>
                <c:pt idx="386">
                  <c:v>-1.0</c:v>
                </c:pt>
                <c:pt idx="387">
                  <c:v>-1.0</c:v>
                </c:pt>
                <c:pt idx="388">
                  <c:v>-1.0</c:v>
                </c:pt>
                <c:pt idx="389">
                  <c:v>-1.0</c:v>
                </c:pt>
                <c:pt idx="390">
                  <c:v>-1.0</c:v>
                </c:pt>
                <c:pt idx="391">
                  <c:v>-1.0</c:v>
                </c:pt>
                <c:pt idx="392">
                  <c:v>-1.0</c:v>
                </c:pt>
                <c:pt idx="393">
                  <c:v>-1.0</c:v>
                </c:pt>
                <c:pt idx="394">
                  <c:v>-1.0</c:v>
                </c:pt>
                <c:pt idx="395">
                  <c:v>-1.0</c:v>
                </c:pt>
                <c:pt idx="396">
                  <c:v>-1.0</c:v>
                </c:pt>
                <c:pt idx="397">
                  <c:v>-1.0</c:v>
                </c:pt>
                <c:pt idx="398">
                  <c:v>-1.0</c:v>
                </c:pt>
                <c:pt idx="399">
                  <c:v>-1.0</c:v>
                </c:pt>
                <c:pt idx="400">
                  <c:v>-1.0</c:v>
                </c:pt>
                <c:pt idx="401">
                  <c:v>-1.0</c:v>
                </c:pt>
                <c:pt idx="402">
                  <c:v>-1.0</c:v>
                </c:pt>
                <c:pt idx="403">
                  <c:v>-1.0</c:v>
                </c:pt>
                <c:pt idx="404">
                  <c:v>-1.0</c:v>
                </c:pt>
                <c:pt idx="405">
                  <c:v>-1.0</c:v>
                </c:pt>
                <c:pt idx="406">
                  <c:v>-1.0</c:v>
                </c:pt>
                <c:pt idx="407">
                  <c:v>-1.0</c:v>
                </c:pt>
                <c:pt idx="408">
                  <c:v>-1.0</c:v>
                </c:pt>
                <c:pt idx="409">
                  <c:v>-1.0</c:v>
                </c:pt>
                <c:pt idx="410">
                  <c:v>-1.0</c:v>
                </c:pt>
                <c:pt idx="411">
                  <c:v>-1.0</c:v>
                </c:pt>
                <c:pt idx="412">
                  <c:v>-1.0</c:v>
                </c:pt>
                <c:pt idx="413">
                  <c:v>-1.0</c:v>
                </c:pt>
                <c:pt idx="414">
                  <c:v>-1.0</c:v>
                </c:pt>
                <c:pt idx="415">
                  <c:v>-1.0</c:v>
                </c:pt>
                <c:pt idx="416">
                  <c:v>-1.0</c:v>
                </c:pt>
                <c:pt idx="417">
                  <c:v>-1.0</c:v>
                </c:pt>
                <c:pt idx="418">
                  <c:v>-1.0</c:v>
                </c:pt>
                <c:pt idx="419">
                  <c:v>-1.0</c:v>
                </c:pt>
                <c:pt idx="420">
                  <c:v>-1.0</c:v>
                </c:pt>
                <c:pt idx="421">
                  <c:v>-1.0</c:v>
                </c:pt>
                <c:pt idx="422">
                  <c:v>-1.0</c:v>
                </c:pt>
                <c:pt idx="423">
                  <c:v>-1.0</c:v>
                </c:pt>
                <c:pt idx="424">
                  <c:v>-1.0</c:v>
                </c:pt>
                <c:pt idx="425">
                  <c:v>-1.0</c:v>
                </c:pt>
                <c:pt idx="426">
                  <c:v>-1.0</c:v>
                </c:pt>
                <c:pt idx="427">
                  <c:v>-1.0</c:v>
                </c:pt>
                <c:pt idx="428">
                  <c:v>-1.0</c:v>
                </c:pt>
                <c:pt idx="429">
                  <c:v>-1.0</c:v>
                </c:pt>
                <c:pt idx="430">
                  <c:v>-1.0</c:v>
                </c:pt>
                <c:pt idx="431">
                  <c:v>-1.0</c:v>
                </c:pt>
                <c:pt idx="432">
                  <c:v>-1.0</c:v>
                </c:pt>
                <c:pt idx="433">
                  <c:v>-1.0</c:v>
                </c:pt>
                <c:pt idx="434">
                  <c:v>-1.0</c:v>
                </c:pt>
                <c:pt idx="435">
                  <c:v>-1.0</c:v>
                </c:pt>
                <c:pt idx="436">
                  <c:v>-1.0</c:v>
                </c:pt>
                <c:pt idx="437">
                  <c:v>-1.0</c:v>
                </c:pt>
                <c:pt idx="438">
                  <c:v>-1.0</c:v>
                </c:pt>
                <c:pt idx="439">
                  <c:v>-1.0</c:v>
                </c:pt>
                <c:pt idx="440">
                  <c:v>-1.0</c:v>
                </c:pt>
                <c:pt idx="441">
                  <c:v>-1.0</c:v>
                </c:pt>
                <c:pt idx="442">
                  <c:v>-1.0</c:v>
                </c:pt>
                <c:pt idx="443">
                  <c:v>-1.0</c:v>
                </c:pt>
                <c:pt idx="444">
                  <c:v>-1.0</c:v>
                </c:pt>
                <c:pt idx="445">
                  <c:v>-1.0</c:v>
                </c:pt>
                <c:pt idx="446">
                  <c:v>-1.0</c:v>
                </c:pt>
                <c:pt idx="447">
                  <c:v>-1.0</c:v>
                </c:pt>
                <c:pt idx="448">
                  <c:v>-1.0</c:v>
                </c:pt>
                <c:pt idx="449">
                  <c:v>-1.0</c:v>
                </c:pt>
                <c:pt idx="450">
                  <c:v>-1.0</c:v>
                </c:pt>
                <c:pt idx="451">
                  <c:v>-1.0</c:v>
                </c:pt>
                <c:pt idx="452">
                  <c:v>-1.0</c:v>
                </c:pt>
                <c:pt idx="453">
                  <c:v>-1.0</c:v>
                </c:pt>
                <c:pt idx="454">
                  <c:v>-1.0</c:v>
                </c:pt>
                <c:pt idx="455">
                  <c:v>-1.0</c:v>
                </c:pt>
                <c:pt idx="456">
                  <c:v>-1.0</c:v>
                </c:pt>
                <c:pt idx="457">
                  <c:v>-1.0</c:v>
                </c:pt>
                <c:pt idx="458">
                  <c:v>-1.0</c:v>
                </c:pt>
                <c:pt idx="459">
                  <c:v>-1.0</c:v>
                </c:pt>
                <c:pt idx="460">
                  <c:v>-1.0</c:v>
                </c:pt>
                <c:pt idx="461">
                  <c:v>-1.0</c:v>
                </c:pt>
                <c:pt idx="462">
                  <c:v>-1.0</c:v>
                </c:pt>
                <c:pt idx="463">
                  <c:v>-1.0</c:v>
                </c:pt>
                <c:pt idx="464">
                  <c:v>-1.0</c:v>
                </c:pt>
                <c:pt idx="465">
                  <c:v>-1.0</c:v>
                </c:pt>
                <c:pt idx="466">
                  <c:v>-1.0</c:v>
                </c:pt>
                <c:pt idx="467">
                  <c:v>-1.0</c:v>
                </c:pt>
                <c:pt idx="468">
                  <c:v>-1.0</c:v>
                </c:pt>
                <c:pt idx="469">
                  <c:v>-1.0</c:v>
                </c:pt>
                <c:pt idx="470">
                  <c:v>-1.0</c:v>
                </c:pt>
                <c:pt idx="471">
                  <c:v>-1.0</c:v>
                </c:pt>
                <c:pt idx="472">
                  <c:v>-1.0</c:v>
                </c:pt>
                <c:pt idx="473">
                  <c:v>-1.0</c:v>
                </c:pt>
                <c:pt idx="474">
                  <c:v>-1.0</c:v>
                </c:pt>
                <c:pt idx="475">
                  <c:v>-1.0</c:v>
                </c:pt>
                <c:pt idx="476">
                  <c:v>-1.0</c:v>
                </c:pt>
                <c:pt idx="477">
                  <c:v>-1.0</c:v>
                </c:pt>
                <c:pt idx="478">
                  <c:v>-1.0</c:v>
                </c:pt>
                <c:pt idx="479">
                  <c:v>-1.0</c:v>
                </c:pt>
                <c:pt idx="480">
                  <c:v>-1.0</c:v>
                </c:pt>
                <c:pt idx="481">
                  <c:v>-1.0</c:v>
                </c:pt>
                <c:pt idx="482">
                  <c:v>-1.0</c:v>
                </c:pt>
                <c:pt idx="483">
                  <c:v>-1.0</c:v>
                </c:pt>
                <c:pt idx="484">
                  <c:v>-1.0</c:v>
                </c:pt>
                <c:pt idx="485">
                  <c:v>-1.0</c:v>
                </c:pt>
                <c:pt idx="486">
                  <c:v>-1.0</c:v>
                </c:pt>
                <c:pt idx="487">
                  <c:v>-1.0</c:v>
                </c:pt>
                <c:pt idx="488">
                  <c:v>-1.0</c:v>
                </c:pt>
                <c:pt idx="489">
                  <c:v>1.56079</c:v>
                </c:pt>
                <c:pt idx="490">
                  <c:v>-1.0</c:v>
                </c:pt>
                <c:pt idx="491">
                  <c:v>-1.0</c:v>
                </c:pt>
                <c:pt idx="492">
                  <c:v>-1.0</c:v>
                </c:pt>
                <c:pt idx="493">
                  <c:v>-1.0</c:v>
                </c:pt>
                <c:pt idx="494">
                  <c:v>-1.0</c:v>
                </c:pt>
                <c:pt idx="495">
                  <c:v>-1.0</c:v>
                </c:pt>
                <c:pt idx="496">
                  <c:v>-1.0</c:v>
                </c:pt>
                <c:pt idx="497">
                  <c:v>-1.0</c:v>
                </c:pt>
                <c:pt idx="498">
                  <c:v>-1.0</c:v>
                </c:pt>
                <c:pt idx="499">
                  <c:v>-1.0</c:v>
                </c:pt>
                <c:pt idx="500">
                  <c:v>-1.0</c:v>
                </c:pt>
                <c:pt idx="501">
                  <c:v>-1.0</c:v>
                </c:pt>
                <c:pt idx="502">
                  <c:v>-1.0</c:v>
                </c:pt>
                <c:pt idx="503">
                  <c:v>-1.0</c:v>
                </c:pt>
                <c:pt idx="504">
                  <c:v>-1.0</c:v>
                </c:pt>
                <c:pt idx="505">
                  <c:v>-1.0</c:v>
                </c:pt>
                <c:pt idx="506">
                  <c:v>-1.0</c:v>
                </c:pt>
                <c:pt idx="507">
                  <c:v>-1.0</c:v>
                </c:pt>
                <c:pt idx="508">
                  <c:v>-1.0</c:v>
                </c:pt>
                <c:pt idx="509">
                  <c:v>-1.0</c:v>
                </c:pt>
                <c:pt idx="510">
                  <c:v>-1.0</c:v>
                </c:pt>
                <c:pt idx="511">
                  <c:v>-1.0</c:v>
                </c:pt>
                <c:pt idx="512">
                  <c:v>-1.0</c:v>
                </c:pt>
                <c:pt idx="513">
                  <c:v>-1.0</c:v>
                </c:pt>
                <c:pt idx="514">
                  <c:v>-1.0</c:v>
                </c:pt>
                <c:pt idx="515">
                  <c:v>-1.0</c:v>
                </c:pt>
                <c:pt idx="516">
                  <c:v>-1.0</c:v>
                </c:pt>
                <c:pt idx="517">
                  <c:v>-1.0</c:v>
                </c:pt>
                <c:pt idx="518">
                  <c:v>-1.0</c:v>
                </c:pt>
                <c:pt idx="519">
                  <c:v>-1.0</c:v>
                </c:pt>
                <c:pt idx="520">
                  <c:v>-1.0</c:v>
                </c:pt>
                <c:pt idx="521">
                  <c:v>-1.0</c:v>
                </c:pt>
                <c:pt idx="522">
                  <c:v>-1.0</c:v>
                </c:pt>
                <c:pt idx="523">
                  <c:v>-1.0</c:v>
                </c:pt>
                <c:pt idx="524">
                  <c:v>-1.0</c:v>
                </c:pt>
                <c:pt idx="525">
                  <c:v>-1.0</c:v>
                </c:pt>
                <c:pt idx="526">
                  <c:v>-1.0</c:v>
                </c:pt>
                <c:pt idx="527">
                  <c:v>-1.0</c:v>
                </c:pt>
                <c:pt idx="528">
                  <c:v>-1.0</c:v>
                </c:pt>
                <c:pt idx="529">
                  <c:v>-1.0</c:v>
                </c:pt>
                <c:pt idx="530">
                  <c:v>-1.0</c:v>
                </c:pt>
                <c:pt idx="531">
                  <c:v>-1.0</c:v>
                </c:pt>
                <c:pt idx="532">
                  <c:v>-1.0</c:v>
                </c:pt>
                <c:pt idx="533">
                  <c:v>-1.0</c:v>
                </c:pt>
                <c:pt idx="534">
                  <c:v>-1.0</c:v>
                </c:pt>
                <c:pt idx="535">
                  <c:v>-1.0</c:v>
                </c:pt>
                <c:pt idx="536">
                  <c:v>-1.0</c:v>
                </c:pt>
                <c:pt idx="537">
                  <c:v>-1.0</c:v>
                </c:pt>
                <c:pt idx="538">
                  <c:v>-1.0</c:v>
                </c:pt>
                <c:pt idx="539">
                  <c:v>-1.0</c:v>
                </c:pt>
                <c:pt idx="540">
                  <c:v>-1.0</c:v>
                </c:pt>
                <c:pt idx="541">
                  <c:v>-1.0</c:v>
                </c:pt>
                <c:pt idx="542">
                  <c:v>-1.0</c:v>
                </c:pt>
                <c:pt idx="543">
                  <c:v>-1.0</c:v>
                </c:pt>
                <c:pt idx="544">
                  <c:v>-1.0</c:v>
                </c:pt>
                <c:pt idx="545">
                  <c:v>-1.0</c:v>
                </c:pt>
                <c:pt idx="546">
                  <c:v>-1.0</c:v>
                </c:pt>
                <c:pt idx="547">
                  <c:v>-1.0</c:v>
                </c:pt>
                <c:pt idx="548">
                  <c:v>-1.0</c:v>
                </c:pt>
                <c:pt idx="549">
                  <c:v>-1.0</c:v>
                </c:pt>
                <c:pt idx="550">
                  <c:v>-1.0</c:v>
                </c:pt>
                <c:pt idx="551">
                  <c:v>-1.0</c:v>
                </c:pt>
                <c:pt idx="552">
                  <c:v>-1.0</c:v>
                </c:pt>
                <c:pt idx="553">
                  <c:v>-1.0</c:v>
                </c:pt>
                <c:pt idx="554">
                  <c:v>-1.0</c:v>
                </c:pt>
                <c:pt idx="555">
                  <c:v>-1.0</c:v>
                </c:pt>
                <c:pt idx="556">
                  <c:v>-1.0</c:v>
                </c:pt>
                <c:pt idx="557">
                  <c:v>-1.0</c:v>
                </c:pt>
                <c:pt idx="558">
                  <c:v>-1.0</c:v>
                </c:pt>
                <c:pt idx="559">
                  <c:v>-1.0</c:v>
                </c:pt>
                <c:pt idx="560">
                  <c:v>-1.0</c:v>
                </c:pt>
                <c:pt idx="561">
                  <c:v>-1.0</c:v>
                </c:pt>
                <c:pt idx="562">
                  <c:v>-1.0</c:v>
                </c:pt>
                <c:pt idx="563">
                  <c:v>-1.0</c:v>
                </c:pt>
                <c:pt idx="564">
                  <c:v>-1.0</c:v>
                </c:pt>
                <c:pt idx="565">
                  <c:v>-1.0</c:v>
                </c:pt>
                <c:pt idx="566">
                  <c:v>-1.0</c:v>
                </c:pt>
                <c:pt idx="567">
                  <c:v>-1.0</c:v>
                </c:pt>
                <c:pt idx="568">
                  <c:v>-1.0</c:v>
                </c:pt>
                <c:pt idx="569">
                  <c:v>-1.0</c:v>
                </c:pt>
                <c:pt idx="570">
                  <c:v>-1.0</c:v>
                </c:pt>
                <c:pt idx="571">
                  <c:v>-1.0</c:v>
                </c:pt>
                <c:pt idx="572">
                  <c:v>-1.0</c:v>
                </c:pt>
                <c:pt idx="573">
                  <c:v>-1.0</c:v>
                </c:pt>
                <c:pt idx="574">
                  <c:v>-1.0</c:v>
                </c:pt>
                <c:pt idx="575">
                  <c:v>-1.0</c:v>
                </c:pt>
                <c:pt idx="576">
                  <c:v>-1.0</c:v>
                </c:pt>
                <c:pt idx="577">
                  <c:v>-1.0</c:v>
                </c:pt>
                <c:pt idx="578">
                  <c:v>-1.0</c:v>
                </c:pt>
                <c:pt idx="579">
                  <c:v>-1.0</c:v>
                </c:pt>
                <c:pt idx="580">
                  <c:v>-1.0</c:v>
                </c:pt>
                <c:pt idx="581">
                  <c:v>-1.0</c:v>
                </c:pt>
                <c:pt idx="582">
                  <c:v>-1.0</c:v>
                </c:pt>
                <c:pt idx="583">
                  <c:v>-1.0</c:v>
                </c:pt>
                <c:pt idx="584">
                  <c:v>-1.0</c:v>
                </c:pt>
                <c:pt idx="585">
                  <c:v>-1.0</c:v>
                </c:pt>
                <c:pt idx="586">
                  <c:v>-1.0</c:v>
                </c:pt>
                <c:pt idx="587">
                  <c:v>-1.0</c:v>
                </c:pt>
                <c:pt idx="588">
                  <c:v>-1.0</c:v>
                </c:pt>
                <c:pt idx="589">
                  <c:v>-1.0</c:v>
                </c:pt>
                <c:pt idx="590">
                  <c:v>-1.0</c:v>
                </c:pt>
                <c:pt idx="591">
                  <c:v>-1.0</c:v>
                </c:pt>
                <c:pt idx="592">
                  <c:v>-1.0</c:v>
                </c:pt>
                <c:pt idx="593">
                  <c:v>-1.0</c:v>
                </c:pt>
                <c:pt idx="594">
                  <c:v>-1.0</c:v>
                </c:pt>
                <c:pt idx="595">
                  <c:v>-1.0</c:v>
                </c:pt>
                <c:pt idx="596">
                  <c:v>-1.0</c:v>
                </c:pt>
                <c:pt idx="597">
                  <c:v>-1.0</c:v>
                </c:pt>
                <c:pt idx="598">
                  <c:v>-1.0</c:v>
                </c:pt>
                <c:pt idx="599">
                  <c:v>-1.0</c:v>
                </c:pt>
                <c:pt idx="600">
                  <c:v>-1.0</c:v>
                </c:pt>
                <c:pt idx="601">
                  <c:v>-1.0</c:v>
                </c:pt>
                <c:pt idx="602">
                  <c:v>-1.0</c:v>
                </c:pt>
                <c:pt idx="603">
                  <c:v>-1.0</c:v>
                </c:pt>
                <c:pt idx="604">
                  <c:v>-1.0</c:v>
                </c:pt>
                <c:pt idx="605">
                  <c:v>-1.0</c:v>
                </c:pt>
                <c:pt idx="606">
                  <c:v>-1.0</c:v>
                </c:pt>
                <c:pt idx="607">
                  <c:v>-1.0</c:v>
                </c:pt>
                <c:pt idx="608">
                  <c:v>-1.0</c:v>
                </c:pt>
                <c:pt idx="609">
                  <c:v>-1.0</c:v>
                </c:pt>
                <c:pt idx="610">
                  <c:v>-1.0</c:v>
                </c:pt>
                <c:pt idx="611">
                  <c:v>-1.0</c:v>
                </c:pt>
                <c:pt idx="612">
                  <c:v>-1.0</c:v>
                </c:pt>
                <c:pt idx="613">
                  <c:v>-1.0</c:v>
                </c:pt>
                <c:pt idx="614">
                  <c:v>-1.0</c:v>
                </c:pt>
                <c:pt idx="615">
                  <c:v>-1.0</c:v>
                </c:pt>
                <c:pt idx="616">
                  <c:v>-1.0</c:v>
                </c:pt>
                <c:pt idx="617">
                  <c:v>-1.0</c:v>
                </c:pt>
                <c:pt idx="618">
                  <c:v>-1.0</c:v>
                </c:pt>
                <c:pt idx="619">
                  <c:v>-1.0</c:v>
                </c:pt>
                <c:pt idx="620">
                  <c:v>-1.0</c:v>
                </c:pt>
                <c:pt idx="621">
                  <c:v>-1.0</c:v>
                </c:pt>
                <c:pt idx="622">
                  <c:v>-1.0</c:v>
                </c:pt>
                <c:pt idx="623">
                  <c:v>-1.0</c:v>
                </c:pt>
                <c:pt idx="624">
                  <c:v>-1.0</c:v>
                </c:pt>
                <c:pt idx="625">
                  <c:v>-1.0</c:v>
                </c:pt>
                <c:pt idx="626">
                  <c:v>-1.0</c:v>
                </c:pt>
                <c:pt idx="627">
                  <c:v>-1.0</c:v>
                </c:pt>
                <c:pt idx="628">
                  <c:v>-1.0</c:v>
                </c:pt>
                <c:pt idx="629">
                  <c:v>-1.0</c:v>
                </c:pt>
                <c:pt idx="630">
                  <c:v>-1.0</c:v>
                </c:pt>
                <c:pt idx="631">
                  <c:v>-1.0</c:v>
                </c:pt>
                <c:pt idx="632">
                  <c:v>-1.0</c:v>
                </c:pt>
                <c:pt idx="633">
                  <c:v>-1.0</c:v>
                </c:pt>
                <c:pt idx="634">
                  <c:v>-1.0</c:v>
                </c:pt>
                <c:pt idx="635">
                  <c:v>-1.0</c:v>
                </c:pt>
                <c:pt idx="636">
                  <c:v>-1.0</c:v>
                </c:pt>
                <c:pt idx="637">
                  <c:v>-1.0</c:v>
                </c:pt>
                <c:pt idx="638">
                  <c:v>-1.0</c:v>
                </c:pt>
                <c:pt idx="639">
                  <c:v>-1.0</c:v>
                </c:pt>
                <c:pt idx="640">
                  <c:v>-1.0</c:v>
                </c:pt>
                <c:pt idx="641">
                  <c:v>-1.0</c:v>
                </c:pt>
                <c:pt idx="642">
                  <c:v>-1.0</c:v>
                </c:pt>
                <c:pt idx="643">
                  <c:v>-1.0</c:v>
                </c:pt>
                <c:pt idx="644">
                  <c:v>-1.0</c:v>
                </c:pt>
                <c:pt idx="645">
                  <c:v>-1.0</c:v>
                </c:pt>
                <c:pt idx="646">
                  <c:v>-1.0</c:v>
                </c:pt>
                <c:pt idx="647">
                  <c:v>-1.0</c:v>
                </c:pt>
                <c:pt idx="648">
                  <c:v>-1.0</c:v>
                </c:pt>
                <c:pt idx="649">
                  <c:v>-1.0</c:v>
                </c:pt>
                <c:pt idx="650">
                  <c:v>-1.0</c:v>
                </c:pt>
                <c:pt idx="651">
                  <c:v>-1.0</c:v>
                </c:pt>
                <c:pt idx="652">
                  <c:v>-1.0</c:v>
                </c:pt>
                <c:pt idx="653">
                  <c:v>-1.0</c:v>
                </c:pt>
                <c:pt idx="654">
                  <c:v>-1.0</c:v>
                </c:pt>
                <c:pt idx="655">
                  <c:v>-1.0</c:v>
                </c:pt>
                <c:pt idx="656">
                  <c:v>-1.0</c:v>
                </c:pt>
                <c:pt idx="657">
                  <c:v>-1.0</c:v>
                </c:pt>
                <c:pt idx="658">
                  <c:v>-1.0</c:v>
                </c:pt>
                <c:pt idx="659">
                  <c:v>-1.0</c:v>
                </c:pt>
                <c:pt idx="660">
                  <c:v>-1.0</c:v>
                </c:pt>
                <c:pt idx="661">
                  <c:v>-1.0</c:v>
                </c:pt>
                <c:pt idx="662">
                  <c:v>-1.0</c:v>
                </c:pt>
                <c:pt idx="663">
                  <c:v>-1.0</c:v>
                </c:pt>
                <c:pt idx="664">
                  <c:v>-1.0</c:v>
                </c:pt>
                <c:pt idx="665">
                  <c:v>-1.0</c:v>
                </c:pt>
                <c:pt idx="666">
                  <c:v>-1.0</c:v>
                </c:pt>
                <c:pt idx="667">
                  <c:v>-1.0</c:v>
                </c:pt>
                <c:pt idx="668">
                  <c:v>-1.0</c:v>
                </c:pt>
                <c:pt idx="669">
                  <c:v>-1.0</c:v>
                </c:pt>
                <c:pt idx="670">
                  <c:v>-1.0</c:v>
                </c:pt>
                <c:pt idx="671">
                  <c:v>-1.0</c:v>
                </c:pt>
                <c:pt idx="672">
                  <c:v>-1.0</c:v>
                </c:pt>
                <c:pt idx="673">
                  <c:v>-1.0</c:v>
                </c:pt>
                <c:pt idx="674">
                  <c:v>-1.0</c:v>
                </c:pt>
                <c:pt idx="675">
                  <c:v>-1.0</c:v>
                </c:pt>
                <c:pt idx="676">
                  <c:v>-1.0</c:v>
                </c:pt>
                <c:pt idx="677">
                  <c:v>-1.0</c:v>
                </c:pt>
                <c:pt idx="678">
                  <c:v>-1.0</c:v>
                </c:pt>
                <c:pt idx="679">
                  <c:v>-1.0</c:v>
                </c:pt>
                <c:pt idx="680">
                  <c:v>-1.0</c:v>
                </c:pt>
                <c:pt idx="681">
                  <c:v>-1.0</c:v>
                </c:pt>
                <c:pt idx="682">
                  <c:v>-1.0</c:v>
                </c:pt>
                <c:pt idx="683">
                  <c:v>-1.0</c:v>
                </c:pt>
                <c:pt idx="684">
                  <c:v>-1.0</c:v>
                </c:pt>
                <c:pt idx="685">
                  <c:v>-1.0</c:v>
                </c:pt>
                <c:pt idx="686">
                  <c:v>-1.0</c:v>
                </c:pt>
                <c:pt idx="687">
                  <c:v>-1.0</c:v>
                </c:pt>
                <c:pt idx="688">
                  <c:v>-1.0</c:v>
                </c:pt>
                <c:pt idx="689">
                  <c:v>-1.0</c:v>
                </c:pt>
                <c:pt idx="690">
                  <c:v>-1.0</c:v>
                </c:pt>
                <c:pt idx="691">
                  <c:v>-1.0</c:v>
                </c:pt>
                <c:pt idx="692">
                  <c:v>-1.0</c:v>
                </c:pt>
                <c:pt idx="693">
                  <c:v>-1.0</c:v>
                </c:pt>
                <c:pt idx="694">
                  <c:v>-1.0</c:v>
                </c:pt>
                <c:pt idx="695">
                  <c:v>-1.0</c:v>
                </c:pt>
                <c:pt idx="696">
                  <c:v>-1.0</c:v>
                </c:pt>
                <c:pt idx="697">
                  <c:v>-1.0</c:v>
                </c:pt>
                <c:pt idx="698">
                  <c:v>-1.0</c:v>
                </c:pt>
                <c:pt idx="699">
                  <c:v>-1.0</c:v>
                </c:pt>
                <c:pt idx="700">
                  <c:v>-1.0</c:v>
                </c:pt>
                <c:pt idx="701">
                  <c:v>-1.0</c:v>
                </c:pt>
                <c:pt idx="702">
                  <c:v>-1.0</c:v>
                </c:pt>
                <c:pt idx="703">
                  <c:v>-1.0</c:v>
                </c:pt>
                <c:pt idx="704">
                  <c:v>-1.0</c:v>
                </c:pt>
                <c:pt idx="705">
                  <c:v>-1.0</c:v>
                </c:pt>
                <c:pt idx="706">
                  <c:v>-1.0</c:v>
                </c:pt>
                <c:pt idx="707">
                  <c:v>-1.0</c:v>
                </c:pt>
                <c:pt idx="708">
                  <c:v>-1.0</c:v>
                </c:pt>
                <c:pt idx="709">
                  <c:v>-1.0</c:v>
                </c:pt>
                <c:pt idx="710">
                  <c:v>-1.0</c:v>
                </c:pt>
                <c:pt idx="711">
                  <c:v>-1.0</c:v>
                </c:pt>
                <c:pt idx="712">
                  <c:v>-1.0</c:v>
                </c:pt>
                <c:pt idx="713">
                  <c:v>-1.0</c:v>
                </c:pt>
                <c:pt idx="714">
                  <c:v>-1.0</c:v>
                </c:pt>
                <c:pt idx="715">
                  <c:v>-1.0</c:v>
                </c:pt>
                <c:pt idx="716">
                  <c:v>-1.0</c:v>
                </c:pt>
                <c:pt idx="717">
                  <c:v>-1.0</c:v>
                </c:pt>
                <c:pt idx="718">
                  <c:v>-1.0</c:v>
                </c:pt>
                <c:pt idx="719">
                  <c:v>-1.0</c:v>
                </c:pt>
                <c:pt idx="720">
                  <c:v>-1.0</c:v>
                </c:pt>
                <c:pt idx="721">
                  <c:v>-1.0</c:v>
                </c:pt>
                <c:pt idx="722">
                  <c:v>-1.0</c:v>
                </c:pt>
                <c:pt idx="723">
                  <c:v>-1.0</c:v>
                </c:pt>
                <c:pt idx="724">
                  <c:v>-1.0</c:v>
                </c:pt>
                <c:pt idx="725">
                  <c:v>-1.0</c:v>
                </c:pt>
                <c:pt idx="726">
                  <c:v>-1.0</c:v>
                </c:pt>
                <c:pt idx="727">
                  <c:v>-1.0</c:v>
                </c:pt>
                <c:pt idx="728">
                  <c:v>-1.0</c:v>
                </c:pt>
                <c:pt idx="729">
                  <c:v>-1.0</c:v>
                </c:pt>
                <c:pt idx="730">
                  <c:v>-1.0</c:v>
                </c:pt>
                <c:pt idx="731">
                  <c:v>-1.0</c:v>
                </c:pt>
                <c:pt idx="732">
                  <c:v>-1.0</c:v>
                </c:pt>
                <c:pt idx="733">
                  <c:v>-1.0</c:v>
                </c:pt>
                <c:pt idx="734">
                  <c:v>-1.0</c:v>
                </c:pt>
                <c:pt idx="735">
                  <c:v>-1.0</c:v>
                </c:pt>
                <c:pt idx="736">
                  <c:v>-1.0</c:v>
                </c:pt>
                <c:pt idx="737">
                  <c:v>-1.0</c:v>
                </c:pt>
                <c:pt idx="738">
                  <c:v>-1.0</c:v>
                </c:pt>
                <c:pt idx="739">
                  <c:v>-1.0</c:v>
                </c:pt>
                <c:pt idx="740">
                  <c:v>-1.0</c:v>
                </c:pt>
                <c:pt idx="741">
                  <c:v>-1.0</c:v>
                </c:pt>
                <c:pt idx="742">
                  <c:v>-1.0</c:v>
                </c:pt>
                <c:pt idx="743">
                  <c:v>-1.0</c:v>
                </c:pt>
                <c:pt idx="744">
                  <c:v>-1.0</c:v>
                </c:pt>
                <c:pt idx="745">
                  <c:v>-1.0</c:v>
                </c:pt>
                <c:pt idx="746">
                  <c:v>-1.0</c:v>
                </c:pt>
                <c:pt idx="747">
                  <c:v>-1.0</c:v>
                </c:pt>
                <c:pt idx="748">
                  <c:v>-1.0</c:v>
                </c:pt>
                <c:pt idx="749">
                  <c:v>-1.0</c:v>
                </c:pt>
                <c:pt idx="750">
                  <c:v>-1.0</c:v>
                </c:pt>
                <c:pt idx="751">
                  <c:v>-1.0</c:v>
                </c:pt>
                <c:pt idx="752">
                  <c:v>-1.0</c:v>
                </c:pt>
                <c:pt idx="753">
                  <c:v>-1.0</c:v>
                </c:pt>
                <c:pt idx="754">
                  <c:v>-1.0</c:v>
                </c:pt>
                <c:pt idx="755">
                  <c:v>-1.0</c:v>
                </c:pt>
                <c:pt idx="756">
                  <c:v>-1.0</c:v>
                </c:pt>
                <c:pt idx="757">
                  <c:v>-1.0</c:v>
                </c:pt>
                <c:pt idx="758">
                  <c:v>-1.0</c:v>
                </c:pt>
                <c:pt idx="759">
                  <c:v>-1.0</c:v>
                </c:pt>
                <c:pt idx="760">
                  <c:v>-1.0</c:v>
                </c:pt>
                <c:pt idx="761">
                  <c:v>-1.0</c:v>
                </c:pt>
                <c:pt idx="762">
                  <c:v>-1.0</c:v>
                </c:pt>
                <c:pt idx="763">
                  <c:v>-1.0</c:v>
                </c:pt>
                <c:pt idx="764">
                  <c:v>-1.0</c:v>
                </c:pt>
                <c:pt idx="765">
                  <c:v>-1.0</c:v>
                </c:pt>
                <c:pt idx="766">
                  <c:v>-1.0</c:v>
                </c:pt>
                <c:pt idx="767">
                  <c:v>-1.0</c:v>
                </c:pt>
                <c:pt idx="768">
                  <c:v>-1.0</c:v>
                </c:pt>
                <c:pt idx="769">
                  <c:v>-1.0</c:v>
                </c:pt>
                <c:pt idx="770">
                  <c:v>-1.0</c:v>
                </c:pt>
                <c:pt idx="771">
                  <c:v>-1.0</c:v>
                </c:pt>
                <c:pt idx="772">
                  <c:v>-1.0</c:v>
                </c:pt>
                <c:pt idx="773">
                  <c:v>-1.0</c:v>
                </c:pt>
                <c:pt idx="774">
                  <c:v>-1.0</c:v>
                </c:pt>
                <c:pt idx="775">
                  <c:v>-1.0</c:v>
                </c:pt>
                <c:pt idx="776">
                  <c:v>-1.0</c:v>
                </c:pt>
                <c:pt idx="777">
                  <c:v>-1.0</c:v>
                </c:pt>
                <c:pt idx="778">
                  <c:v>-1.0</c:v>
                </c:pt>
                <c:pt idx="779">
                  <c:v>-1.0</c:v>
                </c:pt>
                <c:pt idx="780">
                  <c:v>-1.0</c:v>
                </c:pt>
                <c:pt idx="781">
                  <c:v>-1.0</c:v>
                </c:pt>
                <c:pt idx="782">
                  <c:v>-1.0</c:v>
                </c:pt>
                <c:pt idx="783">
                  <c:v>-1.0</c:v>
                </c:pt>
                <c:pt idx="784">
                  <c:v>-1.0</c:v>
                </c:pt>
                <c:pt idx="785">
                  <c:v>-1.0</c:v>
                </c:pt>
                <c:pt idx="786">
                  <c:v>-1.0</c:v>
                </c:pt>
                <c:pt idx="787">
                  <c:v>-1.0</c:v>
                </c:pt>
                <c:pt idx="788">
                  <c:v>-1.0</c:v>
                </c:pt>
                <c:pt idx="789">
                  <c:v>-1.0</c:v>
                </c:pt>
                <c:pt idx="790">
                  <c:v>-1.0</c:v>
                </c:pt>
                <c:pt idx="791">
                  <c:v>-1.0</c:v>
                </c:pt>
                <c:pt idx="792">
                  <c:v>-1.0</c:v>
                </c:pt>
                <c:pt idx="793">
                  <c:v>-1.0</c:v>
                </c:pt>
                <c:pt idx="794">
                  <c:v>-1.0</c:v>
                </c:pt>
                <c:pt idx="795">
                  <c:v>-1.0</c:v>
                </c:pt>
                <c:pt idx="796">
                  <c:v>-1.0</c:v>
                </c:pt>
                <c:pt idx="797">
                  <c:v>-1.0</c:v>
                </c:pt>
                <c:pt idx="798">
                  <c:v>-1.0</c:v>
                </c:pt>
                <c:pt idx="799">
                  <c:v>-1.0</c:v>
                </c:pt>
                <c:pt idx="800">
                  <c:v>-1.0</c:v>
                </c:pt>
                <c:pt idx="801">
                  <c:v>-1.0</c:v>
                </c:pt>
                <c:pt idx="802">
                  <c:v>-1.0</c:v>
                </c:pt>
                <c:pt idx="803">
                  <c:v>-1.0</c:v>
                </c:pt>
                <c:pt idx="804">
                  <c:v>-1.0</c:v>
                </c:pt>
                <c:pt idx="805">
                  <c:v>-1.0</c:v>
                </c:pt>
                <c:pt idx="806">
                  <c:v>-1.0</c:v>
                </c:pt>
                <c:pt idx="807">
                  <c:v>-1.0</c:v>
                </c:pt>
                <c:pt idx="808">
                  <c:v>-1.0</c:v>
                </c:pt>
                <c:pt idx="809">
                  <c:v>-1.0</c:v>
                </c:pt>
                <c:pt idx="810">
                  <c:v>-1.0</c:v>
                </c:pt>
                <c:pt idx="811">
                  <c:v>-1.0</c:v>
                </c:pt>
                <c:pt idx="812">
                  <c:v>-1.0</c:v>
                </c:pt>
                <c:pt idx="813">
                  <c:v>-1.0</c:v>
                </c:pt>
                <c:pt idx="814">
                  <c:v>-1.0</c:v>
                </c:pt>
                <c:pt idx="815">
                  <c:v>-1.0</c:v>
                </c:pt>
                <c:pt idx="816">
                  <c:v>-1.0</c:v>
                </c:pt>
                <c:pt idx="817">
                  <c:v>-1.0</c:v>
                </c:pt>
                <c:pt idx="818">
                  <c:v>-1.0</c:v>
                </c:pt>
                <c:pt idx="819">
                  <c:v>-1.0</c:v>
                </c:pt>
                <c:pt idx="820">
                  <c:v>-1.0</c:v>
                </c:pt>
                <c:pt idx="821">
                  <c:v>-1.0</c:v>
                </c:pt>
                <c:pt idx="822">
                  <c:v>-1.0</c:v>
                </c:pt>
                <c:pt idx="823">
                  <c:v>-1.0</c:v>
                </c:pt>
                <c:pt idx="824">
                  <c:v>-1.0</c:v>
                </c:pt>
                <c:pt idx="825">
                  <c:v>-1.0</c:v>
                </c:pt>
                <c:pt idx="826">
                  <c:v>-1.0</c:v>
                </c:pt>
                <c:pt idx="827">
                  <c:v>-1.0</c:v>
                </c:pt>
                <c:pt idx="828">
                  <c:v>-1.0</c:v>
                </c:pt>
                <c:pt idx="829">
                  <c:v>-1.0</c:v>
                </c:pt>
                <c:pt idx="830">
                  <c:v>-1.0</c:v>
                </c:pt>
                <c:pt idx="831">
                  <c:v>-1.0</c:v>
                </c:pt>
                <c:pt idx="832">
                  <c:v>-1.0</c:v>
                </c:pt>
                <c:pt idx="833">
                  <c:v>-1.0</c:v>
                </c:pt>
                <c:pt idx="834">
                  <c:v>-1.0</c:v>
                </c:pt>
                <c:pt idx="835">
                  <c:v>-1.0</c:v>
                </c:pt>
                <c:pt idx="836">
                  <c:v>-1.0</c:v>
                </c:pt>
                <c:pt idx="837">
                  <c:v>-1.0</c:v>
                </c:pt>
                <c:pt idx="838">
                  <c:v>-1.0</c:v>
                </c:pt>
                <c:pt idx="839">
                  <c:v>-1.0</c:v>
                </c:pt>
                <c:pt idx="840">
                  <c:v>-1.0</c:v>
                </c:pt>
                <c:pt idx="841">
                  <c:v>-1.0</c:v>
                </c:pt>
                <c:pt idx="842">
                  <c:v>-1.0</c:v>
                </c:pt>
                <c:pt idx="843">
                  <c:v>-1.0</c:v>
                </c:pt>
                <c:pt idx="844">
                  <c:v>-1.0</c:v>
                </c:pt>
                <c:pt idx="845">
                  <c:v>-1.0</c:v>
                </c:pt>
                <c:pt idx="846">
                  <c:v>-1.0</c:v>
                </c:pt>
                <c:pt idx="847">
                  <c:v>-1.0</c:v>
                </c:pt>
                <c:pt idx="848">
                  <c:v>-1.0</c:v>
                </c:pt>
                <c:pt idx="849">
                  <c:v>-1.0</c:v>
                </c:pt>
                <c:pt idx="850">
                  <c:v>-1.0</c:v>
                </c:pt>
                <c:pt idx="851">
                  <c:v>-1.0</c:v>
                </c:pt>
                <c:pt idx="852">
                  <c:v>-1.0</c:v>
                </c:pt>
                <c:pt idx="853">
                  <c:v>-1.0</c:v>
                </c:pt>
                <c:pt idx="854">
                  <c:v>-1.0</c:v>
                </c:pt>
                <c:pt idx="855">
                  <c:v>-1.0</c:v>
                </c:pt>
                <c:pt idx="856">
                  <c:v>-1.0</c:v>
                </c:pt>
                <c:pt idx="857">
                  <c:v>-1.0</c:v>
                </c:pt>
                <c:pt idx="858">
                  <c:v>-1.0</c:v>
                </c:pt>
                <c:pt idx="859">
                  <c:v>-1.0</c:v>
                </c:pt>
                <c:pt idx="860">
                  <c:v>-1.0</c:v>
                </c:pt>
                <c:pt idx="861">
                  <c:v>-1.0</c:v>
                </c:pt>
                <c:pt idx="862">
                  <c:v>-1.0</c:v>
                </c:pt>
                <c:pt idx="863">
                  <c:v>-1.0</c:v>
                </c:pt>
                <c:pt idx="864">
                  <c:v>-1.0</c:v>
                </c:pt>
                <c:pt idx="865">
                  <c:v>-1.0</c:v>
                </c:pt>
                <c:pt idx="866">
                  <c:v>-1.0</c:v>
                </c:pt>
                <c:pt idx="867">
                  <c:v>-1.0</c:v>
                </c:pt>
                <c:pt idx="868">
                  <c:v>-1.0</c:v>
                </c:pt>
                <c:pt idx="869">
                  <c:v>-1.0</c:v>
                </c:pt>
                <c:pt idx="870">
                  <c:v>-1.0</c:v>
                </c:pt>
                <c:pt idx="871">
                  <c:v>-1.0</c:v>
                </c:pt>
                <c:pt idx="872">
                  <c:v>-1.0</c:v>
                </c:pt>
                <c:pt idx="873">
                  <c:v>-1.0</c:v>
                </c:pt>
                <c:pt idx="874">
                  <c:v>2.68197</c:v>
                </c:pt>
                <c:pt idx="875">
                  <c:v>-1.0</c:v>
                </c:pt>
                <c:pt idx="876">
                  <c:v>-1.0</c:v>
                </c:pt>
                <c:pt idx="877">
                  <c:v>-1.0</c:v>
                </c:pt>
                <c:pt idx="878">
                  <c:v>-1.0</c:v>
                </c:pt>
                <c:pt idx="879">
                  <c:v>-1.0</c:v>
                </c:pt>
                <c:pt idx="880">
                  <c:v>-1.0</c:v>
                </c:pt>
                <c:pt idx="881">
                  <c:v>-1.0</c:v>
                </c:pt>
                <c:pt idx="882">
                  <c:v>-1.0</c:v>
                </c:pt>
                <c:pt idx="883">
                  <c:v>-1.0</c:v>
                </c:pt>
                <c:pt idx="884">
                  <c:v>-1.0</c:v>
                </c:pt>
                <c:pt idx="885">
                  <c:v>-1.0</c:v>
                </c:pt>
                <c:pt idx="886">
                  <c:v>-1.0</c:v>
                </c:pt>
                <c:pt idx="887">
                  <c:v>-1.0</c:v>
                </c:pt>
                <c:pt idx="888">
                  <c:v>-1.0</c:v>
                </c:pt>
                <c:pt idx="889">
                  <c:v>-1.0</c:v>
                </c:pt>
                <c:pt idx="890">
                  <c:v>-1.0</c:v>
                </c:pt>
                <c:pt idx="891">
                  <c:v>-1.0</c:v>
                </c:pt>
                <c:pt idx="892">
                  <c:v>-1.0</c:v>
                </c:pt>
                <c:pt idx="893">
                  <c:v>-1.0</c:v>
                </c:pt>
                <c:pt idx="894">
                  <c:v>-1.0</c:v>
                </c:pt>
                <c:pt idx="895">
                  <c:v>-1.0</c:v>
                </c:pt>
                <c:pt idx="896">
                  <c:v>-1.0</c:v>
                </c:pt>
                <c:pt idx="897">
                  <c:v>-1.0</c:v>
                </c:pt>
                <c:pt idx="898">
                  <c:v>-1.0</c:v>
                </c:pt>
                <c:pt idx="899">
                  <c:v>-1.0</c:v>
                </c:pt>
                <c:pt idx="900">
                  <c:v>-1.0</c:v>
                </c:pt>
                <c:pt idx="901">
                  <c:v>-1.0</c:v>
                </c:pt>
                <c:pt idx="902">
                  <c:v>-1.0</c:v>
                </c:pt>
                <c:pt idx="903">
                  <c:v>-1.0</c:v>
                </c:pt>
                <c:pt idx="904">
                  <c:v>-1.0</c:v>
                </c:pt>
                <c:pt idx="905">
                  <c:v>-1.0</c:v>
                </c:pt>
                <c:pt idx="906">
                  <c:v>-1.0</c:v>
                </c:pt>
                <c:pt idx="907">
                  <c:v>-1.0</c:v>
                </c:pt>
                <c:pt idx="908">
                  <c:v>-1.0</c:v>
                </c:pt>
                <c:pt idx="909">
                  <c:v>-1.0</c:v>
                </c:pt>
                <c:pt idx="910">
                  <c:v>-1.0</c:v>
                </c:pt>
                <c:pt idx="911">
                  <c:v>-1.0</c:v>
                </c:pt>
                <c:pt idx="912">
                  <c:v>-1.0</c:v>
                </c:pt>
                <c:pt idx="913">
                  <c:v>-1.0</c:v>
                </c:pt>
                <c:pt idx="914">
                  <c:v>-1.0</c:v>
                </c:pt>
                <c:pt idx="915">
                  <c:v>-1.0</c:v>
                </c:pt>
                <c:pt idx="916">
                  <c:v>-1.0</c:v>
                </c:pt>
                <c:pt idx="917">
                  <c:v>-1.0</c:v>
                </c:pt>
                <c:pt idx="918">
                  <c:v>-1.0</c:v>
                </c:pt>
                <c:pt idx="919">
                  <c:v>-1.0</c:v>
                </c:pt>
                <c:pt idx="920">
                  <c:v>-1.0</c:v>
                </c:pt>
                <c:pt idx="921">
                  <c:v>-1.0</c:v>
                </c:pt>
                <c:pt idx="922">
                  <c:v>-1.0</c:v>
                </c:pt>
                <c:pt idx="923">
                  <c:v>-1.0</c:v>
                </c:pt>
                <c:pt idx="924">
                  <c:v>-1.0</c:v>
                </c:pt>
                <c:pt idx="925">
                  <c:v>-1.0</c:v>
                </c:pt>
                <c:pt idx="926">
                  <c:v>-1.0</c:v>
                </c:pt>
                <c:pt idx="927">
                  <c:v>-1.0</c:v>
                </c:pt>
                <c:pt idx="928">
                  <c:v>-1.0</c:v>
                </c:pt>
                <c:pt idx="929">
                  <c:v>-1.0</c:v>
                </c:pt>
                <c:pt idx="930">
                  <c:v>-1.0</c:v>
                </c:pt>
                <c:pt idx="931">
                  <c:v>-1.0</c:v>
                </c:pt>
                <c:pt idx="932">
                  <c:v>-1.0</c:v>
                </c:pt>
                <c:pt idx="933">
                  <c:v>-1.0</c:v>
                </c:pt>
                <c:pt idx="934">
                  <c:v>-1.0</c:v>
                </c:pt>
                <c:pt idx="935">
                  <c:v>-1.0</c:v>
                </c:pt>
                <c:pt idx="936">
                  <c:v>-1.0</c:v>
                </c:pt>
                <c:pt idx="937">
                  <c:v>-1.0</c:v>
                </c:pt>
                <c:pt idx="938">
                  <c:v>-1.0</c:v>
                </c:pt>
                <c:pt idx="939">
                  <c:v>-1.0</c:v>
                </c:pt>
                <c:pt idx="940">
                  <c:v>-1.0</c:v>
                </c:pt>
                <c:pt idx="941">
                  <c:v>-1.0</c:v>
                </c:pt>
                <c:pt idx="942">
                  <c:v>-1.0</c:v>
                </c:pt>
                <c:pt idx="943">
                  <c:v>-1.0</c:v>
                </c:pt>
                <c:pt idx="944">
                  <c:v>-1.0</c:v>
                </c:pt>
                <c:pt idx="945">
                  <c:v>-1.0</c:v>
                </c:pt>
                <c:pt idx="946">
                  <c:v>-1.0</c:v>
                </c:pt>
                <c:pt idx="947">
                  <c:v>-1.0</c:v>
                </c:pt>
                <c:pt idx="948">
                  <c:v>-1.0</c:v>
                </c:pt>
                <c:pt idx="949">
                  <c:v>-1.0</c:v>
                </c:pt>
                <c:pt idx="950">
                  <c:v>-1.0</c:v>
                </c:pt>
                <c:pt idx="951">
                  <c:v>-1.0</c:v>
                </c:pt>
                <c:pt idx="952">
                  <c:v>-1.0</c:v>
                </c:pt>
                <c:pt idx="953">
                  <c:v>-1.0</c:v>
                </c:pt>
                <c:pt idx="954">
                  <c:v>-1.0</c:v>
                </c:pt>
                <c:pt idx="955">
                  <c:v>-1.0</c:v>
                </c:pt>
                <c:pt idx="956">
                  <c:v>-1.0</c:v>
                </c:pt>
                <c:pt idx="957">
                  <c:v>-1.0</c:v>
                </c:pt>
                <c:pt idx="958">
                  <c:v>-1.0</c:v>
                </c:pt>
                <c:pt idx="959">
                  <c:v>-1.0</c:v>
                </c:pt>
                <c:pt idx="960">
                  <c:v>-1.0</c:v>
                </c:pt>
                <c:pt idx="961">
                  <c:v>-1.0</c:v>
                </c:pt>
                <c:pt idx="962">
                  <c:v>-1.0</c:v>
                </c:pt>
                <c:pt idx="963">
                  <c:v>-1.0</c:v>
                </c:pt>
                <c:pt idx="964">
                  <c:v>-1.0</c:v>
                </c:pt>
                <c:pt idx="965">
                  <c:v>-1.0</c:v>
                </c:pt>
                <c:pt idx="966">
                  <c:v>-1.0</c:v>
                </c:pt>
                <c:pt idx="967">
                  <c:v>-1.0</c:v>
                </c:pt>
                <c:pt idx="968">
                  <c:v>-1.0</c:v>
                </c:pt>
                <c:pt idx="969">
                  <c:v>-1.0</c:v>
                </c:pt>
                <c:pt idx="970">
                  <c:v>-1.0</c:v>
                </c:pt>
                <c:pt idx="971">
                  <c:v>-1.0</c:v>
                </c:pt>
                <c:pt idx="972">
                  <c:v>-1.0</c:v>
                </c:pt>
                <c:pt idx="973">
                  <c:v>-1.0</c:v>
                </c:pt>
                <c:pt idx="974">
                  <c:v>-1.0</c:v>
                </c:pt>
                <c:pt idx="975">
                  <c:v>-1.0</c:v>
                </c:pt>
                <c:pt idx="976">
                  <c:v>-1.0</c:v>
                </c:pt>
                <c:pt idx="977">
                  <c:v>-1.0</c:v>
                </c:pt>
                <c:pt idx="978">
                  <c:v>-1.0</c:v>
                </c:pt>
                <c:pt idx="979">
                  <c:v>-1.0</c:v>
                </c:pt>
                <c:pt idx="980">
                  <c:v>-1.0</c:v>
                </c:pt>
                <c:pt idx="981">
                  <c:v>-1.0</c:v>
                </c:pt>
                <c:pt idx="982">
                  <c:v>-1.0</c:v>
                </c:pt>
                <c:pt idx="983">
                  <c:v>-1.0</c:v>
                </c:pt>
                <c:pt idx="984">
                  <c:v>-1.0</c:v>
                </c:pt>
                <c:pt idx="985">
                  <c:v>-1.0</c:v>
                </c:pt>
                <c:pt idx="986">
                  <c:v>-1.0</c:v>
                </c:pt>
                <c:pt idx="987">
                  <c:v>-1.0</c:v>
                </c:pt>
                <c:pt idx="988">
                  <c:v>-1.0</c:v>
                </c:pt>
                <c:pt idx="989">
                  <c:v>-1.0</c:v>
                </c:pt>
                <c:pt idx="990">
                  <c:v>-1.0</c:v>
                </c:pt>
                <c:pt idx="991">
                  <c:v>-1.0</c:v>
                </c:pt>
                <c:pt idx="992">
                  <c:v>-1.0</c:v>
                </c:pt>
                <c:pt idx="993">
                  <c:v>-1.0</c:v>
                </c:pt>
                <c:pt idx="994">
                  <c:v>-1.0</c:v>
                </c:pt>
                <c:pt idx="995">
                  <c:v>-1.0</c:v>
                </c:pt>
                <c:pt idx="996">
                  <c:v>-1.0</c:v>
                </c:pt>
                <c:pt idx="997">
                  <c:v>-1.0</c:v>
                </c:pt>
                <c:pt idx="998">
                  <c:v>-1.0</c:v>
                </c:pt>
                <c:pt idx="999">
                  <c:v>-1.0</c:v>
                </c:pt>
                <c:pt idx="1000">
                  <c:v>-1.0</c:v>
                </c:pt>
                <c:pt idx="1001">
                  <c:v>-1.0</c:v>
                </c:pt>
                <c:pt idx="1002">
                  <c:v>-1.0</c:v>
                </c:pt>
                <c:pt idx="1003">
                  <c:v>-1.0</c:v>
                </c:pt>
                <c:pt idx="1004">
                  <c:v>-1.0</c:v>
                </c:pt>
                <c:pt idx="1005">
                  <c:v>-1.0</c:v>
                </c:pt>
                <c:pt idx="1006">
                  <c:v>-1.0</c:v>
                </c:pt>
                <c:pt idx="1007">
                  <c:v>-1.0</c:v>
                </c:pt>
                <c:pt idx="1008">
                  <c:v>-1.0</c:v>
                </c:pt>
                <c:pt idx="1009">
                  <c:v>-1.0</c:v>
                </c:pt>
                <c:pt idx="1010">
                  <c:v>-1.0</c:v>
                </c:pt>
                <c:pt idx="1011">
                  <c:v>-1.0</c:v>
                </c:pt>
                <c:pt idx="1012">
                  <c:v>-1.0</c:v>
                </c:pt>
                <c:pt idx="1013">
                  <c:v>-1.0</c:v>
                </c:pt>
                <c:pt idx="1014">
                  <c:v>-1.0</c:v>
                </c:pt>
                <c:pt idx="1015">
                  <c:v>-1.0</c:v>
                </c:pt>
                <c:pt idx="1016">
                  <c:v>-1.0</c:v>
                </c:pt>
                <c:pt idx="1017">
                  <c:v>-1.0</c:v>
                </c:pt>
                <c:pt idx="1018">
                  <c:v>-1.0</c:v>
                </c:pt>
                <c:pt idx="1019">
                  <c:v>-1.0</c:v>
                </c:pt>
                <c:pt idx="1020">
                  <c:v>-1.0</c:v>
                </c:pt>
                <c:pt idx="1021">
                  <c:v>-1.0</c:v>
                </c:pt>
                <c:pt idx="1022">
                  <c:v>-1.0</c:v>
                </c:pt>
                <c:pt idx="1023">
                  <c:v>-1.0</c:v>
                </c:pt>
                <c:pt idx="1024">
                  <c:v>-1.0</c:v>
                </c:pt>
                <c:pt idx="1025">
                  <c:v>-1.0</c:v>
                </c:pt>
                <c:pt idx="1026">
                  <c:v>-1.0</c:v>
                </c:pt>
                <c:pt idx="1027">
                  <c:v>-1.0</c:v>
                </c:pt>
                <c:pt idx="1028">
                  <c:v>-1.0</c:v>
                </c:pt>
                <c:pt idx="1029">
                  <c:v>-1.0</c:v>
                </c:pt>
                <c:pt idx="1030">
                  <c:v>-1.0</c:v>
                </c:pt>
                <c:pt idx="1031">
                  <c:v>-1.0</c:v>
                </c:pt>
                <c:pt idx="1032">
                  <c:v>-1.0</c:v>
                </c:pt>
                <c:pt idx="1033">
                  <c:v>-1.0</c:v>
                </c:pt>
                <c:pt idx="1034">
                  <c:v>-1.0</c:v>
                </c:pt>
                <c:pt idx="1035">
                  <c:v>-1.0</c:v>
                </c:pt>
                <c:pt idx="1036">
                  <c:v>-1.0</c:v>
                </c:pt>
                <c:pt idx="1037">
                  <c:v>-1.0</c:v>
                </c:pt>
                <c:pt idx="1038">
                  <c:v>-1.0</c:v>
                </c:pt>
                <c:pt idx="1039">
                  <c:v>-1.0</c:v>
                </c:pt>
                <c:pt idx="1040">
                  <c:v>-1.0</c:v>
                </c:pt>
                <c:pt idx="1041">
                  <c:v>-1.0</c:v>
                </c:pt>
                <c:pt idx="1042">
                  <c:v>-1.0</c:v>
                </c:pt>
                <c:pt idx="1043">
                  <c:v>-1.0</c:v>
                </c:pt>
                <c:pt idx="1044">
                  <c:v>-1.0</c:v>
                </c:pt>
                <c:pt idx="1045">
                  <c:v>-1.0</c:v>
                </c:pt>
                <c:pt idx="1046">
                  <c:v>-1.0</c:v>
                </c:pt>
                <c:pt idx="1047">
                  <c:v>-1.0</c:v>
                </c:pt>
                <c:pt idx="1048">
                  <c:v>-1.0</c:v>
                </c:pt>
                <c:pt idx="1049">
                  <c:v>-1.0</c:v>
                </c:pt>
                <c:pt idx="1050">
                  <c:v>-1.0</c:v>
                </c:pt>
                <c:pt idx="1051">
                  <c:v>-1.0</c:v>
                </c:pt>
                <c:pt idx="1052">
                  <c:v>-1.0</c:v>
                </c:pt>
                <c:pt idx="1053">
                  <c:v>-1.0</c:v>
                </c:pt>
                <c:pt idx="1054">
                  <c:v>-1.0</c:v>
                </c:pt>
                <c:pt idx="1055">
                  <c:v>-1.0</c:v>
                </c:pt>
                <c:pt idx="1056">
                  <c:v>-1.0</c:v>
                </c:pt>
                <c:pt idx="1057">
                  <c:v>-1.0</c:v>
                </c:pt>
                <c:pt idx="1058">
                  <c:v>-1.0</c:v>
                </c:pt>
                <c:pt idx="1059">
                  <c:v>-1.0</c:v>
                </c:pt>
                <c:pt idx="1060">
                  <c:v>-1.0</c:v>
                </c:pt>
                <c:pt idx="1061">
                  <c:v>-1.0</c:v>
                </c:pt>
                <c:pt idx="1062">
                  <c:v>-1.0</c:v>
                </c:pt>
                <c:pt idx="1063">
                  <c:v>-1.0</c:v>
                </c:pt>
                <c:pt idx="1064">
                  <c:v>-1.0</c:v>
                </c:pt>
                <c:pt idx="1065">
                  <c:v>-1.0</c:v>
                </c:pt>
                <c:pt idx="1066">
                  <c:v>-1.0</c:v>
                </c:pt>
                <c:pt idx="1067">
                  <c:v>-1.0</c:v>
                </c:pt>
                <c:pt idx="1068">
                  <c:v>-1.0</c:v>
                </c:pt>
                <c:pt idx="1069">
                  <c:v>-1.0</c:v>
                </c:pt>
                <c:pt idx="1070">
                  <c:v>-1.0</c:v>
                </c:pt>
                <c:pt idx="1071">
                  <c:v>-1.0</c:v>
                </c:pt>
                <c:pt idx="1072">
                  <c:v>-1.0</c:v>
                </c:pt>
                <c:pt idx="1073">
                  <c:v>-1.0</c:v>
                </c:pt>
                <c:pt idx="1074">
                  <c:v>-1.0</c:v>
                </c:pt>
                <c:pt idx="1075">
                  <c:v>-1.0</c:v>
                </c:pt>
                <c:pt idx="1076">
                  <c:v>-1.0</c:v>
                </c:pt>
                <c:pt idx="1077">
                  <c:v>-1.0</c:v>
                </c:pt>
                <c:pt idx="1078">
                  <c:v>-1.0</c:v>
                </c:pt>
                <c:pt idx="1079">
                  <c:v>-1.0</c:v>
                </c:pt>
                <c:pt idx="1080">
                  <c:v>-1.0</c:v>
                </c:pt>
                <c:pt idx="1081">
                  <c:v>-1.0</c:v>
                </c:pt>
                <c:pt idx="1082">
                  <c:v>-1.0</c:v>
                </c:pt>
                <c:pt idx="1083">
                  <c:v>-1.0</c:v>
                </c:pt>
                <c:pt idx="1084">
                  <c:v>-1.0</c:v>
                </c:pt>
                <c:pt idx="1085">
                  <c:v>-1.0</c:v>
                </c:pt>
                <c:pt idx="1086">
                  <c:v>-1.0</c:v>
                </c:pt>
                <c:pt idx="1087">
                  <c:v>-1.0</c:v>
                </c:pt>
                <c:pt idx="1088">
                  <c:v>-1.0</c:v>
                </c:pt>
                <c:pt idx="1089">
                  <c:v>-1.0</c:v>
                </c:pt>
                <c:pt idx="1090">
                  <c:v>-1.0</c:v>
                </c:pt>
                <c:pt idx="1091">
                  <c:v>-1.0</c:v>
                </c:pt>
                <c:pt idx="1092">
                  <c:v>-1.0</c:v>
                </c:pt>
                <c:pt idx="1093">
                  <c:v>-1.0</c:v>
                </c:pt>
                <c:pt idx="1094">
                  <c:v>-1.0</c:v>
                </c:pt>
                <c:pt idx="1095">
                  <c:v>-1.0</c:v>
                </c:pt>
                <c:pt idx="1096">
                  <c:v>-1.0</c:v>
                </c:pt>
                <c:pt idx="1097">
                  <c:v>-1.0</c:v>
                </c:pt>
                <c:pt idx="1098">
                  <c:v>-1.0</c:v>
                </c:pt>
                <c:pt idx="1099">
                  <c:v>-1.0</c:v>
                </c:pt>
                <c:pt idx="1100">
                  <c:v>-1.0</c:v>
                </c:pt>
                <c:pt idx="1101">
                  <c:v>-1.0</c:v>
                </c:pt>
                <c:pt idx="1102">
                  <c:v>-1.0</c:v>
                </c:pt>
                <c:pt idx="1103">
                  <c:v>-1.0</c:v>
                </c:pt>
                <c:pt idx="1104">
                  <c:v>-1.0</c:v>
                </c:pt>
                <c:pt idx="1105">
                  <c:v>-1.0</c:v>
                </c:pt>
                <c:pt idx="1106">
                  <c:v>-1.0</c:v>
                </c:pt>
                <c:pt idx="1107">
                  <c:v>-1.0</c:v>
                </c:pt>
                <c:pt idx="1108">
                  <c:v>-1.0</c:v>
                </c:pt>
                <c:pt idx="1109">
                  <c:v>-1.0</c:v>
                </c:pt>
                <c:pt idx="1110">
                  <c:v>-1.0</c:v>
                </c:pt>
                <c:pt idx="1111">
                  <c:v>-1.0</c:v>
                </c:pt>
                <c:pt idx="1112">
                  <c:v>-1.0</c:v>
                </c:pt>
                <c:pt idx="1113">
                  <c:v>-1.0</c:v>
                </c:pt>
                <c:pt idx="1114">
                  <c:v>-1.0</c:v>
                </c:pt>
                <c:pt idx="1115">
                  <c:v>-1.0</c:v>
                </c:pt>
                <c:pt idx="1116">
                  <c:v>-1.0</c:v>
                </c:pt>
                <c:pt idx="1117">
                  <c:v>-1.0</c:v>
                </c:pt>
                <c:pt idx="1118">
                  <c:v>-1.0</c:v>
                </c:pt>
                <c:pt idx="1119">
                  <c:v>-1.0</c:v>
                </c:pt>
                <c:pt idx="1120">
                  <c:v>-1.0</c:v>
                </c:pt>
                <c:pt idx="1121">
                  <c:v>-1.0</c:v>
                </c:pt>
                <c:pt idx="1122">
                  <c:v>-1.0</c:v>
                </c:pt>
                <c:pt idx="1123">
                  <c:v>-1.0</c:v>
                </c:pt>
                <c:pt idx="1124">
                  <c:v>-1.0</c:v>
                </c:pt>
                <c:pt idx="1125">
                  <c:v>-1.0</c:v>
                </c:pt>
                <c:pt idx="1126">
                  <c:v>-1.0</c:v>
                </c:pt>
                <c:pt idx="1127">
                  <c:v>-1.0</c:v>
                </c:pt>
                <c:pt idx="1128">
                  <c:v>-1.0</c:v>
                </c:pt>
                <c:pt idx="1129">
                  <c:v>-1.0</c:v>
                </c:pt>
                <c:pt idx="1130">
                  <c:v>-1.0</c:v>
                </c:pt>
                <c:pt idx="1131">
                  <c:v>-1.0</c:v>
                </c:pt>
                <c:pt idx="1132">
                  <c:v>-1.0</c:v>
                </c:pt>
                <c:pt idx="1133">
                  <c:v>-1.0</c:v>
                </c:pt>
                <c:pt idx="1134">
                  <c:v>-1.0</c:v>
                </c:pt>
                <c:pt idx="1135">
                  <c:v>-1.0</c:v>
                </c:pt>
                <c:pt idx="1136">
                  <c:v>-1.0</c:v>
                </c:pt>
                <c:pt idx="1137">
                  <c:v>-1.0</c:v>
                </c:pt>
                <c:pt idx="1138">
                  <c:v>-1.0</c:v>
                </c:pt>
                <c:pt idx="1139">
                  <c:v>-1.0</c:v>
                </c:pt>
                <c:pt idx="1140">
                  <c:v>-1.0</c:v>
                </c:pt>
                <c:pt idx="1141">
                  <c:v>-1.0</c:v>
                </c:pt>
                <c:pt idx="1142">
                  <c:v>-1.0</c:v>
                </c:pt>
                <c:pt idx="1143">
                  <c:v>-1.0</c:v>
                </c:pt>
                <c:pt idx="1144">
                  <c:v>-1.0</c:v>
                </c:pt>
                <c:pt idx="1145">
                  <c:v>-1.0</c:v>
                </c:pt>
                <c:pt idx="1146">
                  <c:v>-1.0</c:v>
                </c:pt>
                <c:pt idx="1147">
                  <c:v>-1.0</c:v>
                </c:pt>
                <c:pt idx="1148">
                  <c:v>-1.0</c:v>
                </c:pt>
                <c:pt idx="1149">
                  <c:v>-1.0</c:v>
                </c:pt>
                <c:pt idx="1150">
                  <c:v>-1.0</c:v>
                </c:pt>
                <c:pt idx="1151">
                  <c:v>-1.0</c:v>
                </c:pt>
                <c:pt idx="1152">
                  <c:v>-1.0</c:v>
                </c:pt>
                <c:pt idx="1153">
                  <c:v>-1.0</c:v>
                </c:pt>
                <c:pt idx="1154">
                  <c:v>-1.0</c:v>
                </c:pt>
                <c:pt idx="1155">
                  <c:v>-1.0</c:v>
                </c:pt>
                <c:pt idx="1156">
                  <c:v>-1.0</c:v>
                </c:pt>
                <c:pt idx="1157">
                  <c:v>-1.0</c:v>
                </c:pt>
                <c:pt idx="1158">
                  <c:v>-1.0</c:v>
                </c:pt>
                <c:pt idx="1159">
                  <c:v>-1.0</c:v>
                </c:pt>
                <c:pt idx="1160">
                  <c:v>-1.0</c:v>
                </c:pt>
                <c:pt idx="1161">
                  <c:v>-1.0</c:v>
                </c:pt>
                <c:pt idx="1162">
                  <c:v>-1.0</c:v>
                </c:pt>
                <c:pt idx="1163">
                  <c:v>-1.0</c:v>
                </c:pt>
                <c:pt idx="1164">
                  <c:v>-1.0</c:v>
                </c:pt>
                <c:pt idx="1165">
                  <c:v>-1.0</c:v>
                </c:pt>
                <c:pt idx="1166">
                  <c:v>-1.0</c:v>
                </c:pt>
                <c:pt idx="1167">
                  <c:v>-1.0</c:v>
                </c:pt>
                <c:pt idx="1168">
                  <c:v>-1.0</c:v>
                </c:pt>
                <c:pt idx="1169">
                  <c:v>-1.0</c:v>
                </c:pt>
                <c:pt idx="1170">
                  <c:v>-1.0</c:v>
                </c:pt>
                <c:pt idx="1171">
                  <c:v>-1.0</c:v>
                </c:pt>
                <c:pt idx="1172">
                  <c:v>-1.0</c:v>
                </c:pt>
                <c:pt idx="1173">
                  <c:v>-1.0</c:v>
                </c:pt>
                <c:pt idx="1174">
                  <c:v>-1.0</c:v>
                </c:pt>
                <c:pt idx="1175">
                  <c:v>-1.0</c:v>
                </c:pt>
                <c:pt idx="1176">
                  <c:v>-1.0</c:v>
                </c:pt>
                <c:pt idx="1177">
                  <c:v>-1.0</c:v>
                </c:pt>
                <c:pt idx="1178">
                  <c:v>-1.0</c:v>
                </c:pt>
                <c:pt idx="1179">
                  <c:v>-1.0</c:v>
                </c:pt>
                <c:pt idx="1180">
                  <c:v>-1.0</c:v>
                </c:pt>
                <c:pt idx="1181">
                  <c:v>-1.0</c:v>
                </c:pt>
                <c:pt idx="1182">
                  <c:v>-1.0</c:v>
                </c:pt>
                <c:pt idx="1183">
                  <c:v>-1.0</c:v>
                </c:pt>
                <c:pt idx="1184">
                  <c:v>-1.0</c:v>
                </c:pt>
                <c:pt idx="1185">
                  <c:v>-1.0</c:v>
                </c:pt>
                <c:pt idx="1186">
                  <c:v>-1.0</c:v>
                </c:pt>
                <c:pt idx="1187">
                  <c:v>-1.0</c:v>
                </c:pt>
                <c:pt idx="1188">
                  <c:v>-1.0</c:v>
                </c:pt>
                <c:pt idx="1189">
                  <c:v>-1.0</c:v>
                </c:pt>
                <c:pt idx="1190">
                  <c:v>-1.0</c:v>
                </c:pt>
                <c:pt idx="1191">
                  <c:v>-1.0</c:v>
                </c:pt>
                <c:pt idx="1192">
                  <c:v>-1.0</c:v>
                </c:pt>
                <c:pt idx="1193">
                  <c:v>-1.0</c:v>
                </c:pt>
                <c:pt idx="1194">
                  <c:v>-1.0</c:v>
                </c:pt>
                <c:pt idx="1195">
                  <c:v>-1.0</c:v>
                </c:pt>
                <c:pt idx="1196">
                  <c:v>-1.0</c:v>
                </c:pt>
                <c:pt idx="1197">
                  <c:v>-1.0</c:v>
                </c:pt>
                <c:pt idx="1198">
                  <c:v>-1.0</c:v>
                </c:pt>
                <c:pt idx="1199">
                  <c:v>-1.0</c:v>
                </c:pt>
                <c:pt idx="1200">
                  <c:v>-1.0</c:v>
                </c:pt>
                <c:pt idx="1201">
                  <c:v>-1.0</c:v>
                </c:pt>
                <c:pt idx="1202">
                  <c:v>-1.0</c:v>
                </c:pt>
                <c:pt idx="1203">
                  <c:v>-1.0</c:v>
                </c:pt>
                <c:pt idx="1204">
                  <c:v>-1.0</c:v>
                </c:pt>
                <c:pt idx="1205">
                  <c:v>-1.0</c:v>
                </c:pt>
                <c:pt idx="1206">
                  <c:v>-1.0</c:v>
                </c:pt>
                <c:pt idx="1207">
                  <c:v>-1.0</c:v>
                </c:pt>
                <c:pt idx="1208">
                  <c:v>-1.0</c:v>
                </c:pt>
                <c:pt idx="1209">
                  <c:v>-1.0</c:v>
                </c:pt>
                <c:pt idx="1210">
                  <c:v>-1.0</c:v>
                </c:pt>
                <c:pt idx="1211">
                  <c:v>-1.0</c:v>
                </c:pt>
                <c:pt idx="1212">
                  <c:v>-1.0</c:v>
                </c:pt>
                <c:pt idx="1213">
                  <c:v>-1.0</c:v>
                </c:pt>
                <c:pt idx="1214">
                  <c:v>-1.0</c:v>
                </c:pt>
                <c:pt idx="1215">
                  <c:v>-1.0</c:v>
                </c:pt>
                <c:pt idx="1216">
                  <c:v>-1.0</c:v>
                </c:pt>
                <c:pt idx="1217">
                  <c:v>-1.0</c:v>
                </c:pt>
                <c:pt idx="1218">
                  <c:v>-1.0</c:v>
                </c:pt>
                <c:pt idx="1219">
                  <c:v>-1.0</c:v>
                </c:pt>
                <c:pt idx="1220">
                  <c:v>-1.0</c:v>
                </c:pt>
                <c:pt idx="1221">
                  <c:v>-1.0</c:v>
                </c:pt>
                <c:pt idx="1222">
                  <c:v>-1.0</c:v>
                </c:pt>
                <c:pt idx="1223">
                  <c:v>-1.0</c:v>
                </c:pt>
                <c:pt idx="1224">
                  <c:v>-1.0</c:v>
                </c:pt>
                <c:pt idx="1225">
                  <c:v>-1.0</c:v>
                </c:pt>
                <c:pt idx="1226">
                  <c:v>-1.0</c:v>
                </c:pt>
                <c:pt idx="1227">
                  <c:v>-1.0</c:v>
                </c:pt>
                <c:pt idx="1228">
                  <c:v>-1.0</c:v>
                </c:pt>
                <c:pt idx="1229">
                  <c:v>-1.0</c:v>
                </c:pt>
                <c:pt idx="1230">
                  <c:v>-1.0</c:v>
                </c:pt>
                <c:pt idx="1231">
                  <c:v>-1.0</c:v>
                </c:pt>
                <c:pt idx="1232">
                  <c:v>-1.0</c:v>
                </c:pt>
                <c:pt idx="1233">
                  <c:v>-1.0</c:v>
                </c:pt>
                <c:pt idx="1234">
                  <c:v>-1.0</c:v>
                </c:pt>
                <c:pt idx="1235">
                  <c:v>-1.0</c:v>
                </c:pt>
                <c:pt idx="1236">
                  <c:v>2.479429999999997</c:v>
                </c:pt>
                <c:pt idx="1237">
                  <c:v>-1.0</c:v>
                </c:pt>
                <c:pt idx="1238">
                  <c:v>-1.0</c:v>
                </c:pt>
                <c:pt idx="1239">
                  <c:v>-1.0</c:v>
                </c:pt>
                <c:pt idx="1240">
                  <c:v>-1.0</c:v>
                </c:pt>
                <c:pt idx="1241">
                  <c:v>-1.0</c:v>
                </c:pt>
                <c:pt idx="1242">
                  <c:v>-1.0</c:v>
                </c:pt>
                <c:pt idx="1243">
                  <c:v>-1.0</c:v>
                </c:pt>
                <c:pt idx="1244">
                  <c:v>-1.0</c:v>
                </c:pt>
                <c:pt idx="1245">
                  <c:v>-1.0</c:v>
                </c:pt>
                <c:pt idx="1246">
                  <c:v>-1.0</c:v>
                </c:pt>
                <c:pt idx="1247">
                  <c:v>-1.0</c:v>
                </c:pt>
                <c:pt idx="1248">
                  <c:v>-1.0</c:v>
                </c:pt>
                <c:pt idx="1249">
                  <c:v>-1.0</c:v>
                </c:pt>
                <c:pt idx="1250">
                  <c:v>-1.0</c:v>
                </c:pt>
                <c:pt idx="1251">
                  <c:v>-1.0</c:v>
                </c:pt>
                <c:pt idx="1252">
                  <c:v>-1.0</c:v>
                </c:pt>
                <c:pt idx="1253">
                  <c:v>-1.0</c:v>
                </c:pt>
                <c:pt idx="1254">
                  <c:v>-1.0</c:v>
                </c:pt>
                <c:pt idx="1255">
                  <c:v>-1.0</c:v>
                </c:pt>
                <c:pt idx="1256">
                  <c:v>-1.0</c:v>
                </c:pt>
                <c:pt idx="1257">
                  <c:v>-1.0</c:v>
                </c:pt>
                <c:pt idx="1258">
                  <c:v>-1.0</c:v>
                </c:pt>
                <c:pt idx="1259">
                  <c:v>-1.0</c:v>
                </c:pt>
                <c:pt idx="1260">
                  <c:v>-1.0</c:v>
                </c:pt>
                <c:pt idx="1261">
                  <c:v>-1.0</c:v>
                </c:pt>
                <c:pt idx="1262">
                  <c:v>-1.0</c:v>
                </c:pt>
                <c:pt idx="1263">
                  <c:v>-1.0</c:v>
                </c:pt>
                <c:pt idx="1264">
                  <c:v>-1.0</c:v>
                </c:pt>
                <c:pt idx="1265">
                  <c:v>-1.0</c:v>
                </c:pt>
                <c:pt idx="1266">
                  <c:v>-1.0</c:v>
                </c:pt>
                <c:pt idx="1267">
                  <c:v>-1.0</c:v>
                </c:pt>
                <c:pt idx="1268">
                  <c:v>-1.0</c:v>
                </c:pt>
                <c:pt idx="1269">
                  <c:v>-1.0</c:v>
                </c:pt>
                <c:pt idx="1270">
                  <c:v>-1.0</c:v>
                </c:pt>
                <c:pt idx="1271">
                  <c:v>-1.0</c:v>
                </c:pt>
                <c:pt idx="1272">
                  <c:v>-1.0</c:v>
                </c:pt>
                <c:pt idx="1273">
                  <c:v>-1.0</c:v>
                </c:pt>
                <c:pt idx="1274">
                  <c:v>-1.0</c:v>
                </c:pt>
                <c:pt idx="1275">
                  <c:v>-1.0</c:v>
                </c:pt>
                <c:pt idx="1276">
                  <c:v>-1.0</c:v>
                </c:pt>
                <c:pt idx="1277">
                  <c:v>-1.0</c:v>
                </c:pt>
                <c:pt idx="1278">
                  <c:v>-1.0</c:v>
                </c:pt>
                <c:pt idx="1279">
                  <c:v>-1.0</c:v>
                </c:pt>
                <c:pt idx="1280">
                  <c:v>-1.0</c:v>
                </c:pt>
                <c:pt idx="1281">
                  <c:v>-1.0</c:v>
                </c:pt>
                <c:pt idx="1282">
                  <c:v>-1.0</c:v>
                </c:pt>
                <c:pt idx="1283">
                  <c:v>-1.0</c:v>
                </c:pt>
                <c:pt idx="1284">
                  <c:v>-1.0</c:v>
                </c:pt>
                <c:pt idx="1285">
                  <c:v>-1.0</c:v>
                </c:pt>
                <c:pt idx="1286">
                  <c:v>-1.0</c:v>
                </c:pt>
                <c:pt idx="1287">
                  <c:v>-1.0</c:v>
                </c:pt>
                <c:pt idx="1288">
                  <c:v>-1.0</c:v>
                </c:pt>
                <c:pt idx="1289">
                  <c:v>-1.0</c:v>
                </c:pt>
                <c:pt idx="1290">
                  <c:v>-1.0</c:v>
                </c:pt>
                <c:pt idx="1291">
                  <c:v>-1.0</c:v>
                </c:pt>
                <c:pt idx="1292">
                  <c:v>-1.0</c:v>
                </c:pt>
                <c:pt idx="1293">
                  <c:v>-1.0</c:v>
                </c:pt>
                <c:pt idx="1294">
                  <c:v>-1.0</c:v>
                </c:pt>
                <c:pt idx="1295">
                  <c:v>-1.0</c:v>
                </c:pt>
                <c:pt idx="1296">
                  <c:v>-1.0</c:v>
                </c:pt>
                <c:pt idx="1297">
                  <c:v>-1.0</c:v>
                </c:pt>
                <c:pt idx="1298">
                  <c:v>-1.0</c:v>
                </c:pt>
                <c:pt idx="1299">
                  <c:v>-1.0</c:v>
                </c:pt>
                <c:pt idx="1300">
                  <c:v>-1.0</c:v>
                </c:pt>
                <c:pt idx="1301">
                  <c:v>-1.0</c:v>
                </c:pt>
                <c:pt idx="1302">
                  <c:v>-1.0</c:v>
                </c:pt>
                <c:pt idx="1303">
                  <c:v>-1.0</c:v>
                </c:pt>
                <c:pt idx="1304">
                  <c:v>-1.0</c:v>
                </c:pt>
                <c:pt idx="1305">
                  <c:v>-1.0</c:v>
                </c:pt>
                <c:pt idx="1306">
                  <c:v>-1.0</c:v>
                </c:pt>
                <c:pt idx="1307">
                  <c:v>-1.0</c:v>
                </c:pt>
                <c:pt idx="1308">
                  <c:v>-1.0</c:v>
                </c:pt>
                <c:pt idx="1309">
                  <c:v>-1.0</c:v>
                </c:pt>
                <c:pt idx="1310">
                  <c:v>-1.0</c:v>
                </c:pt>
                <c:pt idx="1311">
                  <c:v>-1.0</c:v>
                </c:pt>
                <c:pt idx="1312">
                  <c:v>-1.0</c:v>
                </c:pt>
                <c:pt idx="1313">
                  <c:v>-1.0</c:v>
                </c:pt>
                <c:pt idx="1314">
                  <c:v>-1.0</c:v>
                </c:pt>
                <c:pt idx="1315">
                  <c:v>-1.0</c:v>
                </c:pt>
                <c:pt idx="1316">
                  <c:v>-1.0</c:v>
                </c:pt>
                <c:pt idx="1317">
                  <c:v>-1.0</c:v>
                </c:pt>
                <c:pt idx="1318">
                  <c:v>-1.0</c:v>
                </c:pt>
                <c:pt idx="1319">
                  <c:v>-1.0</c:v>
                </c:pt>
                <c:pt idx="1320">
                  <c:v>-1.0</c:v>
                </c:pt>
                <c:pt idx="1321">
                  <c:v>-1.0</c:v>
                </c:pt>
                <c:pt idx="1322">
                  <c:v>-1.0</c:v>
                </c:pt>
                <c:pt idx="1323">
                  <c:v>-1.0</c:v>
                </c:pt>
                <c:pt idx="1324">
                  <c:v>-1.0</c:v>
                </c:pt>
                <c:pt idx="1325">
                  <c:v>-1.0</c:v>
                </c:pt>
                <c:pt idx="1326">
                  <c:v>-1.0</c:v>
                </c:pt>
                <c:pt idx="1327">
                  <c:v>-1.0</c:v>
                </c:pt>
                <c:pt idx="1328">
                  <c:v>-1.0</c:v>
                </c:pt>
                <c:pt idx="1329">
                  <c:v>-1.0</c:v>
                </c:pt>
                <c:pt idx="1330">
                  <c:v>-1.0</c:v>
                </c:pt>
                <c:pt idx="1331">
                  <c:v>-1.0</c:v>
                </c:pt>
                <c:pt idx="1332">
                  <c:v>-1.0</c:v>
                </c:pt>
                <c:pt idx="1333">
                  <c:v>-1.0</c:v>
                </c:pt>
                <c:pt idx="1334">
                  <c:v>-1.0</c:v>
                </c:pt>
                <c:pt idx="1335">
                  <c:v>-1.0</c:v>
                </c:pt>
                <c:pt idx="1336">
                  <c:v>-1.0</c:v>
                </c:pt>
                <c:pt idx="1337">
                  <c:v>-1.0</c:v>
                </c:pt>
                <c:pt idx="1338">
                  <c:v>-1.0</c:v>
                </c:pt>
                <c:pt idx="1339">
                  <c:v>-1.0</c:v>
                </c:pt>
                <c:pt idx="1340">
                  <c:v>-1.0</c:v>
                </c:pt>
                <c:pt idx="1341">
                  <c:v>-1.0</c:v>
                </c:pt>
                <c:pt idx="1342">
                  <c:v>-1.0</c:v>
                </c:pt>
                <c:pt idx="1343">
                  <c:v>-1.0</c:v>
                </c:pt>
                <c:pt idx="1344">
                  <c:v>-1.0</c:v>
                </c:pt>
                <c:pt idx="1345">
                  <c:v>-1.0</c:v>
                </c:pt>
                <c:pt idx="1346">
                  <c:v>-1.0</c:v>
                </c:pt>
                <c:pt idx="1347">
                  <c:v>-1.0</c:v>
                </c:pt>
                <c:pt idx="1348">
                  <c:v>-1.0</c:v>
                </c:pt>
                <c:pt idx="1349">
                  <c:v>-1.0</c:v>
                </c:pt>
                <c:pt idx="1350">
                  <c:v>-1.0</c:v>
                </c:pt>
                <c:pt idx="1351">
                  <c:v>-1.0</c:v>
                </c:pt>
                <c:pt idx="1352">
                  <c:v>-1.0</c:v>
                </c:pt>
                <c:pt idx="1353">
                  <c:v>-1.0</c:v>
                </c:pt>
                <c:pt idx="1354">
                  <c:v>-1.0</c:v>
                </c:pt>
                <c:pt idx="1355">
                  <c:v>-1.0</c:v>
                </c:pt>
                <c:pt idx="1356">
                  <c:v>-1.0</c:v>
                </c:pt>
                <c:pt idx="1357">
                  <c:v>-1.0</c:v>
                </c:pt>
                <c:pt idx="1358">
                  <c:v>-1.0</c:v>
                </c:pt>
                <c:pt idx="1359">
                  <c:v>-1.0</c:v>
                </c:pt>
                <c:pt idx="1360">
                  <c:v>-1.0</c:v>
                </c:pt>
                <c:pt idx="1361">
                  <c:v>-1.0</c:v>
                </c:pt>
                <c:pt idx="1362">
                  <c:v>-1.0</c:v>
                </c:pt>
                <c:pt idx="1363">
                  <c:v>-1.0</c:v>
                </c:pt>
                <c:pt idx="1364">
                  <c:v>-1.0</c:v>
                </c:pt>
                <c:pt idx="1365">
                  <c:v>-1.0</c:v>
                </c:pt>
                <c:pt idx="1366">
                  <c:v>-1.0</c:v>
                </c:pt>
                <c:pt idx="1367">
                  <c:v>-1.0</c:v>
                </c:pt>
                <c:pt idx="1368">
                  <c:v>-1.0</c:v>
                </c:pt>
                <c:pt idx="1369">
                  <c:v>-1.0</c:v>
                </c:pt>
                <c:pt idx="1370">
                  <c:v>-1.0</c:v>
                </c:pt>
                <c:pt idx="1371">
                  <c:v>-1.0</c:v>
                </c:pt>
                <c:pt idx="1372">
                  <c:v>-1.0</c:v>
                </c:pt>
                <c:pt idx="1373">
                  <c:v>-1.0</c:v>
                </c:pt>
                <c:pt idx="1374">
                  <c:v>-1.0</c:v>
                </c:pt>
                <c:pt idx="1375">
                  <c:v>-1.0</c:v>
                </c:pt>
                <c:pt idx="1376">
                  <c:v>-1.0</c:v>
                </c:pt>
                <c:pt idx="1377">
                  <c:v>-1.0</c:v>
                </c:pt>
                <c:pt idx="1378">
                  <c:v>-1.0</c:v>
                </c:pt>
                <c:pt idx="1379">
                  <c:v>-1.0</c:v>
                </c:pt>
                <c:pt idx="1380">
                  <c:v>-1.0</c:v>
                </c:pt>
                <c:pt idx="1381">
                  <c:v>-1.0</c:v>
                </c:pt>
                <c:pt idx="1382">
                  <c:v>-1.0</c:v>
                </c:pt>
                <c:pt idx="1383">
                  <c:v>-1.0</c:v>
                </c:pt>
                <c:pt idx="1384">
                  <c:v>-1.0</c:v>
                </c:pt>
                <c:pt idx="1385">
                  <c:v>-1.0</c:v>
                </c:pt>
                <c:pt idx="1386">
                  <c:v>-1.0</c:v>
                </c:pt>
                <c:pt idx="1387">
                  <c:v>-1.0</c:v>
                </c:pt>
                <c:pt idx="1388">
                  <c:v>-1.0</c:v>
                </c:pt>
                <c:pt idx="1389">
                  <c:v>-1.0</c:v>
                </c:pt>
                <c:pt idx="1390">
                  <c:v>-1.0</c:v>
                </c:pt>
                <c:pt idx="1391">
                  <c:v>-1.0</c:v>
                </c:pt>
                <c:pt idx="1392">
                  <c:v>-1.0</c:v>
                </c:pt>
                <c:pt idx="1393">
                  <c:v>-1.0</c:v>
                </c:pt>
                <c:pt idx="1394">
                  <c:v>-1.0</c:v>
                </c:pt>
                <c:pt idx="1395">
                  <c:v>-1.0</c:v>
                </c:pt>
                <c:pt idx="1396">
                  <c:v>-1.0</c:v>
                </c:pt>
                <c:pt idx="1397">
                  <c:v>-1.0</c:v>
                </c:pt>
                <c:pt idx="1398">
                  <c:v>-1.0</c:v>
                </c:pt>
                <c:pt idx="1399">
                  <c:v>-1.0</c:v>
                </c:pt>
                <c:pt idx="1400">
                  <c:v>-1.0</c:v>
                </c:pt>
                <c:pt idx="1401">
                  <c:v>-1.0</c:v>
                </c:pt>
                <c:pt idx="1402">
                  <c:v>-1.0</c:v>
                </c:pt>
                <c:pt idx="1403">
                  <c:v>-1.0</c:v>
                </c:pt>
                <c:pt idx="1404">
                  <c:v>-1.0</c:v>
                </c:pt>
                <c:pt idx="1405">
                  <c:v>-1.0</c:v>
                </c:pt>
                <c:pt idx="1406">
                  <c:v>-1.0</c:v>
                </c:pt>
                <c:pt idx="1407">
                  <c:v>-1.0</c:v>
                </c:pt>
                <c:pt idx="1408">
                  <c:v>-1.0</c:v>
                </c:pt>
                <c:pt idx="1409">
                  <c:v>-1.0</c:v>
                </c:pt>
                <c:pt idx="1410">
                  <c:v>-1.0</c:v>
                </c:pt>
                <c:pt idx="1411">
                  <c:v>-1.0</c:v>
                </c:pt>
                <c:pt idx="1412">
                  <c:v>-1.0</c:v>
                </c:pt>
                <c:pt idx="1413">
                  <c:v>-1.0</c:v>
                </c:pt>
                <c:pt idx="1414">
                  <c:v>-1.0</c:v>
                </c:pt>
                <c:pt idx="1415">
                  <c:v>-1.0</c:v>
                </c:pt>
                <c:pt idx="1416">
                  <c:v>-1.0</c:v>
                </c:pt>
                <c:pt idx="1417">
                  <c:v>-1.0</c:v>
                </c:pt>
                <c:pt idx="1418">
                  <c:v>-1.0</c:v>
                </c:pt>
                <c:pt idx="1419">
                  <c:v>-1.0</c:v>
                </c:pt>
                <c:pt idx="1420">
                  <c:v>-1.0</c:v>
                </c:pt>
                <c:pt idx="1421">
                  <c:v>-1.0</c:v>
                </c:pt>
                <c:pt idx="1422">
                  <c:v>-1.0</c:v>
                </c:pt>
                <c:pt idx="1423">
                  <c:v>-1.0</c:v>
                </c:pt>
                <c:pt idx="1424">
                  <c:v>-1.0</c:v>
                </c:pt>
                <c:pt idx="1425">
                  <c:v>-1.0</c:v>
                </c:pt>
                <c:pt idx="1426">
                  <c:v>-1.0</c:v>
                </c:pt>
                <c:pt idx="1427">
                  <c:v>-1.0</c:v>
                </c:pt>
                <c:pt idx="1428">
                  <c:v>-1.0</c:v>
                </c:pt>
                <c:pt idx="1429">
                  <c:v>-1.0</c:v>
                </c:pt>
                <c:pt idx="1430">
                  <c:v>-1.0</c:v>
                </c:pt>
                <c:pt idx="1431">
                  <c:v>-1.0</c:v>
                </c:pt>
                <c:pt idx="1432">
                  <c:v>-1.0</c:v>
                </c:pt>
                <c:pt idx="1433">
                  <c:v>-1.0</c:v>
                </c:pt>
                <c:pt idx="1434">
                  <c:v>-1.0</c:v>
                </c:pt>
                <c:pt idx="1435">
                  <c:v>-1.0</c:v>
                </c:pt>
                <c:pt idx="1436">
                  <c:v>-1.0</c:v>
                </c:pt>
                <c:pt idx="1437">
                  <c:v>-1.0</c:v>
                </c:pt>
                <c:pt idx="1438">
                  <c:v>-1.0</c:v>
                </c:pt>
                <c:pt idx="1439">
                  <c:v>-1.0</c:v>
                </c:pt>
                <c:pt idx="1440">
                  <c:v>-1.0</c:v>
                </c:pt>
                <c:pt idx="1441">
                  <c:v>-1.0</c:v>
                </c:pt>
                <c:pt idx="1442">
                  <c:v>-1.0</c:v>
                </c:pt>
                <c:pt idx="1443">
                  <c:v>-1.0</c:v>
                </c:pt>
                <c:pt idx="1444">
                  <c:v>-1.0</c:v>
                </c:pt>
                <c:pt idx="1445">
                  <c:v>-1.0</c:v>
                </c:pt>
                <c:pt idx="1446">
                  <c:v>-1.0</c:v>
                </c:pt>
                <c:pt idx="1447">
                  <c:v>-1.0</c:v>
                </c:pt>
                <c:pt idx="1448">
                  <c:v>-1.0</c:v>
                </c:pt>
                <c:pt idx="1449">
                  <c:v>-1.0</c:v>
                </c:pt>
                <c:pt idx="1450">
                  <c:v>-1.0</c:v>
                </c:pt>
                <c:pt idx="1451">
                  <c:v>-1.0</c:v>
                </c:pt>
                <c:pt idx="1452">
                  <c:v>-1.0</c:v>
                </c:pt>
                <c:pt idx="1453">
                  <c:v>-1.0</c:v>
                </c:pt>
                <c:pt idx="1454">
                  <c:v>-1.0</c:v>
                </c:pt>
                <c:pt idx="1455">
                  <c:v>-1.0</c:v>
                </c:pt>
                <c:pt idx="1456">
                  <c:v>-1.0</c:v>
                </c:pt>
                <c:pt idx="1457">
                  <c:v>-1.0</c:v>
                </c:pt>
                <c:pt idx="1458">
                  <c:v>-1.0</c:v>
                </c:pt>
                <c:pt idx="1459">
                  <c:v>-1.0</c:v>
                </c:pt>
                <c:pt idx="1460">
                  <c:v>-1.0</c:v>
                </c:pt>
                <c:pt idx="1461">
                  <c:v>-1.0</c:v>
                </c:pt>
                <c:pt idx="1462">
                  <c:v>-1.0</c:v>
                </c:pt>
                <c:pt idx="1463">
                  <c:v>-1.0</c:v>
                </c:pt>
                <c:pt idx="1464">
                  <c:v>-1.0</c:v>
                </c:pt>
                <c:pt idx="1465">
                  <c:v>-1.0</c:v>
                </c:pt>
                <c:pt idx="1466">
                  <c:v>-1.0</c:v>
                </c:pt>
                <c:pt idx="1467">
                  <c:v>-1.0</c:v>
                </c:pt>
                <c:pt idx="1468">
                  <c:v>-1.0</c:v>
                </c:pt>
                <c:pt idx="1469">
                  <c:v>-1.0</c:v>
                </c:pt>
                <c:pt idx="1470">
                  <c:v>-1.0</c:v>
                </c:pt>
                <c:pt idx="1471">
                  <c:v>-1.0</c:v>
                </c:pt>
                <c:pt idx="1472">
                  <c:v>-1.0</c:v>
                </c:pt>
                <c:pt idx="1473">
                  <c:v>-1.0</c:v>
                </c:pt>
                <c:pt idx="1474">
                  <c:v>-1.0</c:v>
                </c:pt>
                <c:pt idx="1475">
                  <c:v>-1.0</c:v>
                </c:pt>
                <c:pt idx="1476">
                  <c:v>-1.0</c:v>
                </c:pt>
                <c:pt idx="1477">
                  <c:v>-1.0</c:v>
                </c:pt>
                <c:pt idx="1478">
                  <c:v>-1.0</c:v>
                </c:pt>
                <c:pt idx="1479">
                  <c:v>-1.0</c:v>
                </c:pt>
                <c:pt idx="1480">
                  <c:v>-1.0</c:v>
                </c:pt>
                <c:pt idx="1481">
                  <c:v>-1.0</c:v>
                </c:pt>
                <c:pt idx="1482">
                  <c:v>-1.0</c:v>
                </c:pt>
                <c:pt idx="1483">
                  <c:v>-1.0</c:v>
                </c:pt>
                <c:pt idx="1484">
                  <c:v>-1.0</c:v>
                </c:pt>
                <c:pt idx="1485">
                  <c:v>-1.0</c:v>
                </c:pt>
                <c:pt idx="1486">
                  <c:v>-1.0</c:v>
                </c:pt>
                <c:pt idx="1487">
                  <c:v>-1.0</c:v>
                </c:pt>
                <c:pt idx="1488">
                  <c:v>-1.0</c:v>
                </c:pt>
                <c:pt idx="1489">
                  <c:v>-1.0</c:v>
                </c:pt>
                <c:pt idx="1490">
                  <c:v>-1.0</c:v>
                </c:pt>
                <c:pt idx="1491">
                  <c:v>-1.0</c:v>
                </c:pt>
                <c:pt idx="1492">
                  <c:v>-1.0</c:v>
                </c:pt>
                <c:pt idx="1493">
                  <c:v>-1.0</c:v>
                </c:pt>
                <c:pt idx="1494">
                  <c:v>-1.0</c:v>
                </c:pt>
                <c:pt idx="1495">
                  <c:v>-1.0</c:v>
                </c:pt>
                <c:pt idx="1496">
                  <c:v>-1.0</c:v>
                </c:pt>
                <c:pt idx="1497">
                  <c:v>-1.0</c:v>
                </c:pt>
                <c:pt idx="1498">
                  <c:v>-1.0</c:v>
                </c:pt>
                <c:pt idx="1499">
                  <c:v>-1.0</c:v>
                </c:pt>
                <c:pt idx="1500">
                  <c:v>-1.0</c:v>
                </c:pt>
                <c:pt idx="1501">
                  <c:v>-1.0</c:v>
                </c:pt>
                <c:pt idx="1502">
                  <c:v>-1.0</c:v>
                </c:pt>
                <c:pt idx="1503">
                  <c:v>-1.0</c:v>
                </c:pt>
                <c:pt idx="1504">
                  <c:v>-1.0</c:v>
                </c:pt>
                <c:pt idx="1505">
                  <c:v>-1.0</c:v>
                </c:pt>
                <c:pt idx="1506">
                  <c:v>-1.0</c:v>
                </c:pt>
                <c:pt idx="1507">
                  <c:v>-1.0</c:v>
                </c:pt>
                <c:pt idx="1508">
                  <c:v>-1.0</c:v>
                </c:pt>
                <c:pt idx="1509">
                  <c:v>-1.0</c:v>
                </c:pt>
                <c:pt idx="1510">
                  <c:v>-1.0</c:v>
                </c:pt>
                <c:pt idx="1511">
                  <c:v>-1.0</c:v>
                </c:pt>
                <c:pt idx="1512">
                  <c:v>-1.0</c:v>
                </c:pt>
                <c:pt idx="1513">
                  <c:v>-1.0</c:v>
                </c:pt>
                <c:pt idx="1514">
                  <c:v>-1.0</c:v>
                </c:pt>
                <c:pt idx="1515">
                  <c:v>-1.0</c:v>
                </c:pt>
                <c:pt idx="1516">
                  <c:v>-1.0</c:v>
                </c:pt>
                <c:pt idx="1517">
                  <c:v>-1.0</c:v>
                </c:pt>
                <c:pt idx="1518">
                  <c:v>-1.0</c:v>
                </c:pt>
                <c:pt idx="1519">
                  <c:v>-1.0</c:v>
                </c:pt>
                <c:pt idx="1520">
                  <c:v>-1.0</c:v>
                </c:pt>
                <c:pt idx="1521">
                  <c:v>-1.0</c:v>
                </c:pt>
                <c:pt idx="1522">
                  <c:v>-1.0</c:v>
                </c:pt>
                <c:pt idx="1523">
                  <c:v>-1.0</c:v>
                </c:pt>
                <c:pt idx="1524">
                  <c:v>-1.0</c:v>
                </c:pt>
                <c:pt idx="1525">
                  <c:v>-1.0</c:v>
                </c:pt>
                <c:pt idx="1526">
                  <c:v>-1.0</c:v>
                </c:pt>
                <c:pt idx="1527">
                  <c:v>-1.0</c:v>
                </c:pt>
                <c:pt idx="1528">
                  <c:v>-1.0</c:v>
                </c:pt>
                <c:pt idx="1529">
                  <c:v>-1.0</c:v>
                </c:pt>
                <c:pt idx="1530">
                  <c:v>-1.0</c:v>
                </c:pt>
                <c:pt idx="1531">
                  <c:v>-1.0</c:v>
                </c:pt>
                <c:pt idx="1532">
                  <c:v>-1.0</c:v>
                </c:pt>
                <c:pt idx="1533">
                  <c:v>-1.0</c:v>
                </c:pt>
                <c:pt idx="1534">
                  <c:v>-1.0</c:v>
                </c:pt>
                <c:pt idx="1535">
                  <c:v>-1.0</c:v>
                </c:pt>
                <c:pt idx="1536">
                  <c:v>-1.0</c:v>
                </c:pt>
                <c:pt idx="1537">
                  <c:v>-1.0</c:v>
                </c:pt>
                <c:pt idx="1538">
                  <c:v>-1.0</c:v>
                </c:pt>
                <c:pt idx="1539">
                  <c:v>-1.0</c:v>
                </c:pt>
                <c:pt idx="1540">
                  <c:v>-1.0</c:v>
                </c:pt>
                <c:pt idx="1541">
                  <c:v>-1.0</c:v>
                </c:pt>
                <c:pt idx="1542">
                  <c:v>-1.0</c:v>
                </c:pt>
                <c:pt idx="1543">
                  <c:v>-1.0</c:v>
                </c:pt>
                <c:pt idx="1544">
                  <c:v>-1.0</c:v>
                </c:pt>
                <c:pt idx="1545">
                  <c:v>-1.0</c:v>
                </c:pt>
                <c:pt idx="1546">
                  <c:v>-1.0</c:v>
                </c:pt>
                <c:pt idx="1547">
                  <c:v>-1.0</c:v>
                </c:pt>
                <c:pt idx="1548">
                  <c:v>-1.0</c:v>
                </c:pt>
                <c:pt idx="1549">
                  <c:v>-1.0</c:v>
                </c:pt>
                <c:pt idx="1550">
                  <c:v>-1.0</c:v>
                </c:pt>
                <c:pt idx="1551">
                  <c:v>-1.0</c:v>
                </c:pt>
                <c:pt idx="1552">
                  <c:v>-1.0</c:v>
                </c:pt>
                <c:pt idx="1553">
                  <c:v>-1.0</c:v>
                </c:pt>
                <c:pt idx="1554">
                  <c:v>-1.0</c:v>
                </c:pt>
                <c:pt idx="1555">
                  <c:v>-1.0</c:v>
                </c:pt>
                <c:pt idx="1556">
                  <c:v>-1.0</c:v>
                </c:pt>
                <c:pt idx="1557">
                  <c:v>-1.0</c:v>
                </c:pt>
                <c:pt idx="1558">
                  <c:v>-1.0</c:v>
                </c:pt>
                <c:pt idx="1559">
                  <c:v>-1.0</c:v>
                </c:pt>
                <c:pt idx="1560">
                  <c:v>-1.0</c:v>
                </c:pt>
                <c:pt idx="1561">
                  <c:v>-1.0</c:v>
                </c:pt>
                <c:pt idx="1562">
                  <c:v>-1.0</c:v>
                </c:pt>
                <c:pt idx="1563">
                  <c:v>-1.0</c:v>
                </c:pt>
                <c:pt idx="1564">
                  <c:v>-1.0</c:v>
                </c:pt>
                <c:pt idx="1565">
                  <c:v>-1.0</c:v>
                </c:pt>
                <c:pt idx="1566">
                  <c:v>-1.0</c:v>
                </c:pt>
                <c:pt idx="1567">
                  <c:v>-1.0</c:v>
                </c:pt>
                <c:pt idx="1568">
                  <c:v>-1.0</c:v>
                </c:pt>
                <c:pt idx="1569">
                  <c:v>-1.0</c:v>
                </c:pt>
                <c:pt idx="1570">
                  <c:v>-1.0</c:v>
                </c:pt>
                <c:pt idx="1571">
                  <c:v>-1.0</c:v>
                </c:pt>
                <c:pt idx="1572">
                  <c:v>-1.0</c:v>
                </c:pt>
                <c:pt idx="1573">
                  <c:v>-1.0</c:v>
                </c:pt>
                <c:pt idx="1574">
                  <c:v>-1.0</c:v>
                </c:pt>
                <c:pt idx="1575">
                  <c:v>-1.0</c:v>
                </c:pt>
                <c:pt idx="1576">
                  <c:v>-1.0</c:v>
                </c:pt>
                <c:pt idx="1577">
                  <c:v>-1.0</c:v>
                </c:pt>
                <c:pt idx="1578">
                  <c:v>-1.0</c:v>
                </c:pt>
                <c:pt idx="1579">
                  <c:v>-1.0</c:v>
                </c:pt>
                <c:pt idx="1580">
                  <c:v>-1.0</c:v>
                </c:pt>
                <c:pt idx="1581">
                  <c:v>-1.0</c:v>
                </c:pt>
                <c:pt idx="1582">
                  <c:v>-1.0</c:v>
                </c:pt>
                <c:pt idx="1583">
                  <c:v>-1.0</c:v>
                </c:pt>
                <c:pt idx="1584">
                  <c:v>-1.0</c:v>
                </c:pt>
                <c:pt idx="1585">
                  <c:v>-1.0</c:v>
                </c:pt>
                <c:pt idx="1586">
                  <c:v>-1.0</c:v>
                </c:pt>
                <c:pt idx="1587">
                  <c:v>-1.0</c:v>
                </c:pt>
                <c:pt idx="1588">
                  <c:v>-1.0</c:v>
                </c:pt>
                <c:pt idx="1589">
                  <c:v>-1.0</c:v>
                </c:pt>
                <c:pt idx="1590">
                  <c:v>-1.0</c:v>
                </c:pt>
                <c:pt idx="1591">
                  <c:v>-1.0</c:v>
                </c:pt>
                <c:pt idx="1592">
                  <c:v>-1.0</c:v>
                </c:pt>
                <c:pt idx="1593">
                  <c:v>-1.0</c:v>
                </c:pt>
                <c:pt idx="1594">
                  <c:v>-1.0</c:v>
                </c:pt>
                <c:pt idx="1595">
                  <c:v>-1.0</c:v>
                </c:pt>
                <c:pt idx="1596">
                  <c:v>-1.0</c:v>
                </c:pt>
                <c:pt idx="1597">
                  <c:v>-1.0</c:v>
                </c:pt>
                <c:pt idx="1598">
                  <c:v>-1.0</c:v>
                </c:pt>
                <c:pt idx="1599">
                  <c:v>-1.0</c:v>
                </c:pt>
                <c:pt idx="1600">
                  <c:v>-1.0</c:v>
                </c:pt>
                <c:pt idx="1601">
                  <c:v>-1.0</c:v>
                </c:pt>
                <c:pt idx="1602">
                  <c:v>-1.0</c:v>
                </c:pt>
                <c:pt idx="1603">
                  <c:v>-1.0</c:v>
                </c:pt>
                <c:pt idx="1604">
                  <c:v>-1.0</c:v>
                </c:pt>
                <c:pt idx="1605">
                  <c:v>-1.0</c:v>
                </c:pt>
                <c:pt idx="1606">
                  <c:v>-1.0</c:v>
                </c:pt>
                <c:pt idx="1607">
                  <c:v>-1.0</c:v>
                </c:pt>
                <c:pt idx="1608">
                  <c:v>-1.0</c:v>
                </c:pt>
                <c:pt idx="1609">
                  <c:v>-1.0</c:v>
                </c:pt>
                <c:pt idx="1610">
                  <c:v>-1.0</c:v>
                </c:pt>
                <c:pt idx="1611">
                  <c:v>-1.0</c:v>
                </c:pt>
                <c:pt idx="1612">
                  <c:v>-1.0</c:v>
                </c:pt>
                <c:pt idx="1613">
                  <c:v>-1.0</c:v>
                </c:pt>
                <c:pt idx="1614">
                  <c:v>-1.0</c:v>
                </c:pt>
                <c:pt idx="1615">
                  <c:v>-1.0</c:v>
                </c:pt>
                <c:pt idx="1616">
                  <c:v>-1.0</c:v>
                </c:pt>
                <c:pt idx="1617">
                  <c:v>-1.0</c:v>
                </c:pt>
                <c:pt idx="1618">
                  <c:v>-1.0</c:v>
                </c:pt>
                <c:pt idx="1619">
                  <c:v>-1.0</c:v>
                </c:pt>
                <c:pt idx="1620">
                  <c:v>-1.0</c:v>
                </c:pt>
                <c:pt idx="1621">
                  <c:v>-1.0</c:v>
                </c:pt>
                <c:pt idx="1622">
                  <c:v>-1.0</c:v>
                </c:pt>
                <c:pt idx="1623">
                  <c:v>-1.0</c:v>
                </c:pt>
                <c:pt idx="1624">
                  <c:v>-1.0</c:v>
                </c:pt>
                <c:pt idx="1625">
                  <c:v>-1.0</c:v>
                </c:pt>
                <c:pt idx="1626">
                  <c:v>-1.0</c:v>
                </c:pt>
                <c:pt idx="1627">
                  <c:v>-1.0</c:v>
                </c:pt>
                <c:pt idx="1628">
                  <c:v>-1.0</c:v>
                </c:pt>
                <c:pt idx="1629">
                  <c:v>-1.0</c:v>
                </c:pt>
                <c:pt idx="1630">
                  <c:v>-1.0</c:v>
                </c:pt>
                <c:pt idx="1631">
                  <c:v>-1.0</c:v>
                </c:pt>
                <c:pt idx="1632">
                  <c:v>-1.0</c:v>
                </c:pt>
                <c:pt idx="1633">
                  <c:v>-1.0</c:v>
                </c:pt>
                <c:pt idx="1634">
                  <c:v>-1.0</c:v>
                </c:pt>
                <c:pt idx="1635">
                  <c:v>-1.0</c:v>
                </c:pt>
                <c:pt idx="1636">
                  <c:v>-1.0</c:v>
                </c:pt>
                <c:pt idx="1637">
                  <c:v>-1.0</c:v>
                </c:pt>
                <c:pt idx="1638">
                  <c:v>-1.0</c:v>
                </c:pt>
                <c:pt idx="1639">
                  <c:v>-1.0</c:v>
                </c:pt>
                <c:pt idx="1640">
                  <c:v>-1.0</c:v>
                </c:pt>
                <c:pt idx="1641">
                  <c:v>-1.0</c:v>
                </c:pt>
                <c:pt idx="1642">
                  <c:v>-1.0</c:v>
                </c:pt>
                <c:pt idx="1643">
                  <c:v>-1.0</c:v>
                </c:pt>
                <c:pt idx="1644">
                  <c:v>-1.0</c:v>
                </c:pt>
                <c:pt idx="1645">
                  <c:v>-1.0</c:v>
                </c:pt>
                <c:pt idx="1646">
                  <c:v>-1.0</c:v>
                </c:pt>
                <c:pt idx="1647">
                  <c:v>-1.0</c:v>
                </c:pt>
                <c:pt idx="1648">
                  <c:v>-1.0</c:v>
                </c:pt>
                <c:pt idx="1649">
                  <c:v>-1.0</c:v>
                </c:pt>
                <c:pt idx="1650">
                  <c:v>-1.0</c:v>
                </c:pt>
                <c:pt idx="1651">
                  <c:v>-1.0</c:v>
                </c:pt>
                <c:pt idx="1652">
                  <c:v>-1.0</c:v>
                </c:pt>
                <c:pt idx="1653">
                  <c:v>-1.0</c:v>
                </c:pt>
                <c:pt idx="1654">
                  <c:v>-1.0</c:v>
                </c:pt>
                <c:pt idx="1655">
                  <c:v>-1.0</c:v>
                </c:pt>
                <c:pt idx="1656">
                  <c:v>-1.0</c:v>
                </c:pt>
                <c:pt idx="1657">
                  <c:v>-1.0</c:v>
                </c:pt>
                <c:pt idx="1658">
                  <c:v>-1.0</c:v>
                </c:pt>
                <c:pt idx="1659">
                  <c:v>-1.0</c:v>
                </c:pt>
                <c:pt idx="1660">
                  <c:v>-1.0</c:v>
                </c:pt>
                <c:pt idx="1661">
                  <c:v>-1.0</c:v>
                </c:pt>
                <c:pt idx="1662">
                  <c:v>-1.0</c:v>
                </c:pt>
                <c:pt idx="1663">
                  <c:v>-1.0</c:v>
                </c:pt>
                <c:pt idx="1664">
                  <c:v>-1.0</c:v>
                </c:pt>
                <c:pt idx="1665">
                  <c:v>-1.0</c:v>
                </c:pt>
                <c:pt idx="1666">
                  <c:v>-1.0</c:v>
                </c:pt>
                <c:pt idx="1667">
                  <c:v>-1.0</c:v>
                </c:pt>
                <c:pt idx="1668">
                  <c:v>-1.0</c:v>
                </c:pt>
                <c:pt idx="1669">
                  <c:v>-1.0</c:v>
                </c:pt>
                <c:pt idx="1670">
                  <c:v>-1.0</c:v>
                </c:pt>
                <c:pt idx="1671">
                  <c:v>-1.0</c:v>
                </c:pt>
                <c:pt idx="1672">
                  <c:v>-1.0</c:v>
                </c:pt>
                <c:pt idx="1673">
                  <c:v>-1.0</c:v>
                </c:pt>
                <c:pt idx="1674">
                  <c:v>-1.0</c:v>
                </c:pt>
                <c:pt idx="1675">
                  <c:v>-1.0</c:v>
                </c:pt>
                <c:pt idx="1676">
                  <c:v>-1.0</c:v>
                </c:pt>
                <c:pt idx="1677">
                  <c:v>-1.0</c:v>
                </c:pt>
                <c:pt idx="1678">
                  <c:v>-1.0</c:v>
                </c:pt>
                <c:pt idx="1679">
                  <c:v>-1.0</c:v>
                </c:pt>
                <c:pt idx="1680">
                  <c:v>-1.0</c:v>
                </c:pt>
                <c:pt idx="1681">
                  <c:v>-1.0</c:v>
                </c:pt>
                <c:pt idx="1682">
                  <c:v>-1.0</c:v>
                </c:pt>
                <c:pt idx="1683">
                  <c:v>-1.0</c:v>
                </c:pt>
                <c:pt idx="1684">
                  <c:v>-1.0</c:v>
                </c:pt>
                <c:pt idx="1685">
                  <c:v>-1.0</c:v>
                </c:pt>
                <c:pt idx="1686">
                  <c:v>-1.0</c:v>
                </c:pt>
                <c:pt idx="1687">
                  <c:v>-1.0</c:v>
                </c:pt>
                <c:pt idx="1688">
                  <c:v>-1.0</c:v>
                </c:pt>
                <c:pt idx="1689">
                  <c:v>-1.0</c:v>
                </c:pt>
                <c:pt idx="1690">
                  <c:v>-1.0</c:v>
                </c:pt>
                <c:pt idx="1691">
                  <c:v>-1.0</c:v>
                </c:pt>
                <c:pt idx="1692">
                  <c:v>-1.0</c:v>
                </c:pt>
                <c:pt idx="1693">
                  <c:v>-1.0</c:v>
                </c:pt>
                <c:pt idx="1694">
                  <c:v>-1.0</c:v>
                </c:pt>
                <c:pt idx="1695">
                  <c:v>-1.0</c:v>
                </c:pt>
                <c:pt idx="1696">
                  <c:v>-1.0</c:v>
                </c:pt>
                <c:pt idx="1697">
                  <c:v>-1.0</c:v>
                </c:pt>
                <c:pt idx="1698">
                  <c:v>-1.0</c:v>
                </c:pt>
                <c:pt idx="1699">
                  <c:v>-1.0</c:v>
                </c:pt>
                <c:pt idx="1700">
                  <c:v>-1.0</c:v>
                </c:pt>
                <c:pt idx="1701">
                  <c:v>-1.0</c:v>
                </c:pt>
                <c:pt idx="1702">
                  <c:v>-1.0</c:v>
                </c:pt>
                <c:pt idx="1703">
                  <c:v>-1.0</c:v>
                </c:pt>
                <c:pt idx="1704">
                  <c:v>-1.0</c:v>
                </c:pt>
                <c:pt idx="1705">
                  <c:v>-1.0</c:v>
                </c:pt>
                <c:pt idx="1706">
                  <c:v>-1.0</c:v>
                </c:pt>
                <c:pt idx="1707">
                  <c:v>-1.0</c:v>
                </c:pt>
                <c:pt idx="1708">
                  <c:v>-1.0</c:v>
                </c:pt>
                <c:pt idx="1709">
                  <c:v>-1.0</c:v>
                </c:pt>
                <c:pt idx="1710">
                  <c:v>-1.0</c:v>
                </c:pt>
                <c:pt idx="1711">
                  <c:v>-1.0</c:v>
                </c:pt>
                <c:pt idx="1712">
                  <c:v>-1.0</c:v>
                </c:pt>
                <c:pt idx="1713">
                  <c:v>-1.0</c:v>
                </c:pt>
                <c:pt idx="1714">
                  <c:v>-1.0</c:v>
                </c:pt>
                <c:pt idx="1715">
                  <c:v>-1.0</c:v>
                </c:pt>
                <c:pt idx="1716">
                  <c:v>-1.0</c:v>
                </c:pt>
                <c:pt idx="1717">
                  <c:v>-1.0</c:v>
                </c:pt>
                <c:pt idx="1718">
                  <c:v>-1.0</c:v>
                </c:pt>
                <c:pt idx="1719">
                  <c:v>-1.0</c:v>
                </c:pt>
                <c:pt idx="1720">
                  <c:v>-1.0</c:v>
                </c:pt>
                <c:pt idx="1721">
                  <c:v>-1.0</c:v>
                </c:pt>
                <c:pt idx="1722">
                  <c:v>-1.0</c:v>
                </c:pt>
                <c:pt idx="1723">
                  <c:v>-1.0</c:v>
                </c:pt>
                <c:pt idx="1724">
                  <c:v>-1.0</c:v>
                </c:pt>
                <c:pt idx="1725">
                  <c:v>-1.0</c:v>
                </c:pt>
                <c:pt idx="1726">
                  <c:v>-1.0</c:v>
                </c:pt>
                <c:pt idx="1727">
                  <c:v>-1.0</c:v>
                </c:pt>
                <c:pt idx="1728">
                  <c:v>-1.0</c:v>
                </c:pt>
                <c:pt idx="1729">
                  <c:v>-1.0</c:v>
                </c:pt>
                <c:pt idx="1730">
                  <c:v>-1.0</c:v>
                </c:pt>
                <c:pt idx="1731">
                  <c:v>-1.0</c:v>
                </c:pt>
                <c:pt idx="1732">
                  <c:v>-1.0</c:v>
                </c:pt>
                <c:pt idx="1733">
                  <c:v>-1.0</c:v>
                </c:pt>
                <c:pt idx="1734">
                  <c:v>-1.0</c:v>
                </c:pt>
                <c:pt idx="1735">
                  <c:v>-1.0</c:v>
                </c:pt>
                <c:pt idx="1736">
                  <c:v>-1.0</c:v>
                </c:pt>
                <c:pt idx="1737">
                  <c:v>-1.0</c:v>
                </c:pt>
                <c:pt idx="1738">
                  <c:v>-1.0</c:v>
                </c:pt>
                <c:pt idx="1739">
                  <c:v>-1.0</c:v>
                </c:pt>
                <c:pt idx="1740">
                  <c:v>-1.0</c:v>
                </c:pt>
                <c:pt idx="1741">
                  <c:v>-1.0</c:v>
                </c:pt>
                <c:pt idx="1742">
                  <c:v>-1.0</c:v>
                </c:pt>
                <c:pt idx="1743">
                  <c:v>-1.0</c:v>
                </c:pt>
                <c:pt idx="1744">
                  <c:v>-1.0</c:v>
                </c:pt>
                <c:pt idx="1745">
                  <c:v>-1.0</c:v>
                </c:pt>
                <c:pt idx="1746">
                  <c:v>-1.0</c:v>
                </c:pt>
                <c:pt idx="1747">
                  <c:v>-1.0</c:v>
                </c:pt>
                <c:pt idx="1748">
                  <c:v>-1.0</c:v>
                </c:pt>
                <c:pt idx="1749">
                  <c:v>-1.0</c:v>
                </c:pt>
                <c:pt idx="1750">
                  <c:v>-1.0</c:v>
                </c:pt>
                <c:pt idx="1751">
                  <c:v>-1.0</c:v>
                </c:pt>
                <c:pt idx="1752">
                  <c:v>-1.0</c:v>
                </c:pt>
                <c:pt idx="1753">
                  <c:v>-1.0</c:v>
                </c:pt>
                <c:pt idx="1754">
                  <c:v>-1.0</c:v>
                </c:pt>
                <c:pt idx="1755">
                  <c:v>-1.0</c:v>
                </c:pt>
                <c:pt idx="1756">
                  <c:v>-1.0</c:v>
                </c:pt>
                <c:pt idx="1757">
                  <c:v>-1.0</c:v>
                </c:pt>
                <c:pt idx="1758">
                  <c:v>-1.0</c:v>
                </c:pt>
                <c:pt idx="1759">
                  <c:v>-1.0</c:v>
                </c:pt>
                <c:pt idx="1760">
                  <c:v>-1.0</c:v>
                </c:pt>
                <c:pt idx="1761">
                  <c:v>-1.0</c:v>
                </c:pt>
                <c:pt idx="1762">
                  <c:v>-1.0</c:v>
                </c:pt>
                <c:pt idx="1763">
                  <c:v>-1.0</c:v>
                </c:pt>
                <c:pt idx="1764">
                  <c:v>-1.0</c:v>
                </c:pt>
                <c:pt idx="1765">
                  <c:v>-1.0</c:v>
                </c:pt>
                <c:pt idx="1766">
                  <c:v>-1.0</c:v>
                </c:pt>
                <c:pt idx="1767">
                  <c:v>-1.0</c:v>
                </c:pt>
                <c:pt idx="1768">
                  <c:v>-1.0</c:v>
                </c:pt>
                <c:pt idx="1769">
                  <c:v>-1.0</c:v>
                </c:pt>
                <c:pt idx="1770">
                  <c:v>-1.0</c:v>
                </c:pt>
                <c:pt idx="1771">
                  <c:v>-1.0</c:v>
                </c:pt>
                <c:pt idx="1772">
                  <c:v>-1.0</c:v>
                </c:pt>
                <c:pt idx="1773">
                  <c:v>-1.0</c:v>
                </c:pt>
                <c:pt idx="1774">
                  <c:v>-1.0</c:v>
                </c:pt>
                <c:pt idx="1775">
                  <c:v>-1.0</c:v>
                </c:pt>
                <c:pt idx="1776">
                  <c:v>-1.0</c:v>
                </c:pt>
                <c:pt idx="1777">
                  <c:v>-1.0</c:v>
                </c:pt>
                <c:pt idx="1778">
                  <c:v>-1.0</c:v>
                </c:pt>
                <c:pt idx="1779">
                  <c:v>-1.0</c:v>
                </c:pt>
                <c:pt idx="1780">
                  <c:v>-1.0</c:v>
                </c:pt>
                <c:pt idx="1781">
                  <c:v>-1.0</c:v>
                </c:pt>
                <c:pt idx="1782">
                  <c:v>-1.0</c:v>
                </c:pt>
                <c:pt idx="1783">
                  <c:v>-1.0</c:v>
                </c:pt>
                <c:pt idx="1784">
                  <c:v>-1.0</c:v>
                </c:pt>
                <c:pt idx="1785">
                  <c:v>-1.0</c:v>
                </c:pt>
                <c:pt idx="1786">
                  <c:v>-1.0</c:v>
                </c:pt>
                <c:pt idx="1787">
                  <c:v>-1.0</c:v>
                </c:pt>
                <c:pt idx="1788">
                  <c:v>-1.0</c:v>
                </c:pt>
                <c:pt idx="1789">
                  <c:v>-1.0</c:v>
                </c:pt>
                <c:pt idx="1790">
                  <c:v>-1.0</c:v>
                </c:pt>
                <c:pt idx="1791">
                  <c:v>-1.0</c:v>
                </c:pt>
                <c:pt idx="1792">
                  <c:v>-1.0</c:v>
                </c:pt>
                <c:pt idx="1793">
                  <c:v>-1.0</c:v>
                </c:pt>
                <c:pt idx="1794">
                  <c:v>-1.0</c:v>
                </c:pt>
                <c:pt idx="1795">
                  <c:v>-1.0</c:v>
                </c:pt>
                <c:pt idx="1796">
                  <c:v>-1.0</c:v>
                </c:pt>
                <c:pt idx="1797">
                  <c:v>-1.0</c:v>
                </c:pt>
                <c:pt idx="1798">
                  <c:v>-1.0</c:v>
                </c:pt>
                <c:pt idx="1799">
                  <c:v>-1.0</c:v>
                </c:pt>
                <c:pt idx="1800">
                  <c:v>-1.0</c:v>
                </c:pt>
                <c:pt idx="1801">
                  <c:v>-1.0</c:v>
                </c:pt>
                <c:pt idx="1802">
                  <c:v>-1.0</c:v>
                </c:pt>
                <c:pt idx="1803">
                  <c:v>-1.0</c:v>
                </c:pt>
                <c:pt idx="1804">
                  <c:v>-1.0</c:v>
                </c:pt>
                <c:pt idx="1805">
                  <c:v>-1.0</c:v>
                </c:pt>
                <c:pt idx="1806">
                  <c:v>-1.0</c:v>
                </c:pt>
                <c:pt idx="1807">
                  <c:v>-1.0</c:v>
                </c:pt>
                <c:pt idx="1808">
                  <c:v>-1.0</c:v>
                </c:pt>
                <c:pt idx="1809">
                  <c:v>-1.0</c:v>
                </c:pt>
                <c:pt idx="1810">
                  <c:v>-1.0</c:v>
                </c:pt>
                <c:pt idx="1811">
                  <c:v>-1.0</c:v>
                </c:pt>
                <c:pt idx="1812">
                  <c:v>-1.0</c:v>
                </c:pt>
                <c:pt idx="1813">
                  <c:v>-1.0</c:v>
                </c:pt>
                <c:pt idx="1814">
                  <c:v>-1.0</c:v>
                </c:pt>
                <c:pt idx="1815">
                  <c:v>-1.0</c:v>
                </c:pt>
                <c:pt idx="1816">
                  <c:v>-1.0</c:v>
                </c:pt>
                <c:pt idx="1817">
                  <c:v>-1.0</c:v>
                </c:pt>
                <c:pt idx="1818">
                  <c:v>-1.0</c:v>
                </c:pt>
                <c:pt idx="1819">
                  <c:v>-1.0</c:v>
                </c:pt>
                <c:pt idx="1820">
                  <c:v>-1.0</c:v>
                </c:pt>
                <c:pt idx="1821">
                  <c:v>-1.0</c:v>
                </c:pt>
                <c:pt idx="1822">
                  <c:v>-1.0</c:v>
                </c:pt>
                <c:pt idx="1823">
                  <c:v>-1.0</c:v>
                </c:pt>
                <c:pt idx="1824">
                  <c:v>-1.0</c:v>
                </c:pt>
                <c:pt idx="1825">
                  <c:v>-1.0</c:v>
                </c:pt>
                <c:pt idx="1826">
                  <c:v>-1.0</c:v>
                </c:pt>
                <c:pt idx="1827">
                  <c:v>-1.0</c:v>
                </c:pt>
                <c:pt idx="1828">
                  <c:v>-1.0</c:v>
                </c:pt>
                <c:pt idx="1829">
                  <c:v>-1.0</c:v>
                </c:pt>
                <c:pt idx="1830">
                  <c:v>-1.0</c:v>
                </c:pt>
                <c:pt idx="1831">
                  <c:v>-1.0</c:v>
                </c:pt>
                <c:pt idx="1832">
                  <c:v>-1.0</c:v>
                </c:pt>
                <c:pt idx="1833">
                  <c:v>-1.0</c:v>
                </c:pt>
                <c:pt idx="1834">
                  <c:v>-1.0</c:v>
                </c:pt>
                <c:pt idx="1835">
                  <c:v>-1.0</c:v>
                </c:pt>
                <c:pt idx="1836">
                  <c:v>-1.0</c:v>
                </c:pt>
                <c:pt idx="1837">
                  <c:v>-1.0</c:v>
                </c:pt>
                <c:pt idx="1838">
                  <c:v>-1.0</c:v>
                </c:pt>
                <c:pt idx="1839">
                  <c:v>-1.0</c:v>
                </c:pt>
                <c:pt idx="1840">
                  <c:v>-1.0</c:v>
                </c:pt>
                <c:pt idx="1841">
                  <c:v>-1.0</c:v>
                </c:pt>
                <c:pt idx="1842">
                  <c:v>-1.0</c:v>
                </c:pt>
                <c:pt idx="1843">
                  <c:v>-1.0</c:v>
                </c:pt>
                <c:pt idx="1844">
                  <c:v>-1.0</c:v>
                </c:pt>
                <c:pt idx="1845">
                  <c:v>-1.0</c:v>
                </c:pt>
                <c:pt idx="1846">
                  <c:v>-1.0</c:v>
                </c:pt>
                <c:pt idx="1847">
                  <c:v>-1.0</c:v>
                </c:pt>
                <c:pt idx="1848">
                  <c:v>-1.0</c:v>
                </c:pt>
                <c:pt idx="1849">
                  <c:v>-1.0</c:v>
                </c:pt>
                <c:pt idx="1850">
                  <c:v>-1.0</c:v>
                </c:pt>
                <c:pt idx="1851">
                  <c:v>-1.0</c:v>
                </c:pt>
                <c:pt idx="1852">
                  <c:v>-1.0</c:v>
                </c:pt>
                <c:pt idx="1853">
                  <c:v>-1.0</c:v>
                </c:pt>
                <c:pt idx="1854">
                  <c:v>-1.0</c:v>
                </c:pt>
                <c:pt idx="1855">
                  <c:v>-1.0</c:v>
                </c:pt>
                <c:pt idx="1856">
                  <c:v>-1.0</c:v>
                </c:pt>
                <c:pt idx="1857">
                  <c:v>-1.0</c:v>
                </c:pt>
                <c:pt idx="1858">
                  <c:v>-1.0</c:v>
                </c:pt>
                <c:pt idx="1859">
                  <c:v>-1.0</c:v>
                </c:pt>
                <c:pt idx="1860">
                  <c:v>-1.0</c:v>
                </c:pt>
                <c:pt idx="1861">
                  <c:v>-1.0</c:v>
                </c:pt>
                <c:pt idx="1862">
                  <c:v>-1.0</c:v>
                </c:pt>
                <c:pt idx="1863">
                  <c:v>-1.0</c:v>
                </c:pt>
                <c:pt idx="1864">
                  <c:v>-1.0</c:v>
                </c:pt>
                <c:pt idx="1865">
                  <c:v>-1.0</c:v>
                </c:pt>
                <c:pt idx="1866">
                  <c:v>-1.0</c:v>
                </c:pt>
                <c:pt idx="1867">
                  <c:v>-1.0</c:v>
                </c:pt>
                <c:pt idx="1868">
                  <c:v>-1.0</c:v>
                </c:pt>
                <c:pt idx="1869">
                  <c:v>-1.0</c:v>
                </c:pt>
                <c:pt idx="1870">
                  <c:v>-1.0</c:v>
                </c:pt>
                <c:pt idx="1871">
                  <c:v>-1.0</c:v>
                </c:pt>
                <c:pt idx="1872">
                  <c:v>-1.0</c:v>
                </c:pt>
                <c:pt idx="1873">
                  <c:v>-1.0</c:v>
                </c:pt>
                <c:pt idx="1874">
                  <c:v>-1.0</c:v>
                </c:pt>
                <c:pt idx="1875">
                  <c:v>-1.0</c:v>
                </c:pt>
                <c:pt idx="1876">
                  <c:v>-1.0</c:v>
                </c:pt>
                <c:pt idx="1877">
                  <c:v>-1.0</c:v>
                </c:pt>
                <c:pt idx="1878">
                  <c:v>-1.0</c:v>
                </c:pt>
                <c:pt idx="1879">
                  <c:v>-1.0</c:v>
                </c:pt>
                <c:pt idx="1880">
                  <c:v>-1.0</c:v>
                </c:pt>
                <c:pt idx="1881">
                  <c:v>-1.0</c:v>
                </c:pt>
                <c:pt idx="1882">
                  <c:v>-1.0</c:v>
                </c:pt>
                <c:pt idx="1883">
                  <c:v>-1.0</c:v>
                </c:pt>
                <c:pt idx="1884">
                  <c:v>-1.0</c:v>
                </c:pt>
                <c:pt idx="1885">
                  <c:v>-1.0</c:v>
                </c:pt>
                <c:pt idx="1886">
                  <c:v>-1.0</c:v>
                </c:pt>
                <c:pt idx="1887">
                  <c:v>-1.0</c:v>
                </c:pt>
                <c:pt idx="1888">
                  <c:v>-1.0</c:v>
                </c:pt>
                <c:pt idx="1889">
                  <c:v>-1.0</c:v>
                </c:pt>
                <c:pt idx="1890">
                  <c:v>-1.0</c:v>
                </c:pt>
                <c:pt idx="1891">
                  <c:v>-1.0</c:v>
                </c:pt>
                <c:pt idx="1892">
                  <c:v>-1.0</c:v>
                </c:pt>
                <c:pt idx="1893">
                  <c:v>-1.0</c:v>
                </c:pt>
                <c:pt idx="1894">
                  <c:v>-1.0</c:v>
                </c:pt>
                <c:pt idx="1895">
                  <c:v>-1.0</c:v>
                </c:pt>
                <c:pt idx="1896">
                  <c:v>-1.0</c:v>
                </c:pt>
                <c:pt idx="1897">
                  <c:v>-1.0</c:v>
                </c:pt>
                <c:pt idx="1898">
                  <c:v>-1.0</c:v>
                </c:pt>
                <c:pt idx="1899">
                  <c:v>-1.0</c:v>
                </c:pt>
                <c:pt idx="1900">
                  <c:v>-1.0</c:v>
                </c:pt>
                <c:pt idx="1901">
                  <c:v>-1.0</c:v>
                </c:pt>
                <c:pt idx="1902">
                  <c:v>-1.0</c:v>
                </c:pt>
                <c:pt idx="1903">
                  <c:v>-1.0</c:v>
                </c:pt>
                <c:pt idx="1904">
                  <c:v>-1.0</c:v>
                </c:pt>
                <c:pt idx="1905">
                  <c:v>-1.0</c:v>
                </c:pt>
                <c:pt idx="1906">
                  <c:v>-1.0</c:v>
                </c:pt>
                <c:pt idx="1907">
                  <c:v>-1.0</c:v>
                </c:pt>
                <c:pt idx="1908">
                  <c:v>-1.0</c:v>
                </c:pt>
                <c:pt idx="1909">
                  <c:v>-1.0</c:v>
                </c:pt>
                <c:pt idx="1910">
                  <c:v>-1.0</c:v>
                </c:pt>
                <c:pt idx="1911">
                  <c:v>-1.0</c:v>
                </c:pt>
                <c:pt idx="1912">
                  <c:v>-1.0</c:v>
                </c:pt>
                <c:pt idx="1913">
                  <c:v>-1.0</c:v>
                </c:pt>
                <c:pt idx="1914">
                  <c:v>-1.0</c:v>
                </c:pt>
                <c:pt idx="1915">
                  <c:v>-1.0</c:v>
                </c:pt>
                <c:pt idx="1916">
                  <c:v>-1.0</c:v>
                </c:pt>
                <c:pt idx="1917">
                  <c:v>-1.0</c:v>
                </c:pt>
                <c:pt idx="1918">
                  <c:v>-1.0</c:v>
                </c:pt>
                <c:pt idx="1919">
                  <c:v>-1.0</c:v>
                </c:pt>
                <c:pt idx="1920">
                  <c:v>-1.0</c:v>
                </c:pt>
                <c:pt idx="1921">
                  <c:v>-1.0</c:v>
                </c:pt>
                <c:pt idx="1922">
                  <c:v>-1.0</c:v>
                </c:pt>
                <c:pt idx="1923">
                  <c:v>-1.0</c:v>
                </c:pt>
                <c:pt idx="1924">
                  <c:v>-1.0</c:v>
                </c:pt>
                <c:pt idx="1925">
                  <c:v>-1.0</c:v>
                </c:pt>
                <c:pt idx="1926">
                  <c:v>-1.0</c:v>
                </c:pt>
                <c:pt idx="1927">
                  <c:v>-1.0</c:v>
                </c:pt>
                <c:pt idx="1928">
                  <c:v>-1.0</c:v>
                </c:pt>
                <c:pt idx="1929">
                  <c:v>-1.0</c:v>
                </c:pt>
                <c:pt idx="1930">
                  <c:v>-1.0</c:v>
                </c:pt>
                <c:pt idx="1931">
                  <c:v>-1.0</c:v>
                </c:pt>
                <c:pt idx="1932">
                  <c:v>-1.0</c:v>
                </c:pt>
                <c:pt idx="1933">
                  <c:v>-1.0</c:v>
                </c:pt>
                <c:pt idx="1934">
                  <c:v>-1.0</c:v>
                </c:pt>
                <c:pt idx="1935">
                  <c:v>-1.0</c:v>
                </c:pt>
                <c:pt idx="1936">
                  <c:v>-1.0</c:v>
                </c:pt>
                <c:pt idx="1937">
                  <c:v>-1.0</c:v>
                </c:pt>
                <c:pt idx="1938">
                  <c:v>-1.0</c:v>
                </c:pt>
                <c:pt idx="1939">
                  <c:v>-1.0</c:v>
                </c:pt>
                <c:pt idx="1940">
                  <c:v>-1.0</c:v>
                </c:pt>
                <c:pt idx="1941">
                  <c:v>-1.0</c:v>
                </c:pt>
                <c:pt idx="1942">
                  <c:v>-1.0</c:v>
                </c:pt>
                <c:pt idx="1943">
                  <c:v>-1.0</c:v>
                </c:pt>
                <c:pt idx="1944">
                  <c:v>-1.0</c:v>
                </c:pt>
                <c:pt idx="1945">
                  <c:v>-1.0</c:v>
                </c:pt>
                <c:pt idx="1946">
                  <c:v>-1.0</c:v>
                </c:pt>
                <c:pt idx="1947">
                  <c:v>-1.0</c:v>
                </c:pt>
                <c:pt idx="1948">
                  <c:v>-1.0</c:v>
                </c:pt>
                <c:pt idx="1949">
                  <c:v>-1.0</c:v>
                </c:pt>
                <c:pt idx="1950">
                  <c:v>-1.0</c:v>
                </c:pt>
                <c:pt idx="1951">
                  <c:v>-1.0</c:v>
                </c:pt>
                <c:pt idx="1952">
                  <c:v>-1.0</c:v>
                </c:pt>
                <c:pt idx="1953">
                  <c:v>-1.0</c:v>
                </c:pt>
                <c:pt idx="1954">
                  <c:v>-1.0</c:v>
                </c:pt>
                <c:pt idx="1955">
                  <c:v>-1.0</c:v>
                </c:pt>
                <c:pt idx="1956">
                  <c:v>-1.0</c:v>
                </c:pt>
                <c:pt idx="1957">
                  <c:v>-1.0</c:v>
                </c:pt>
                <c:pt idx="1958">
                  <c:v>-1.0</c:v>
                </c:pt>
                <c:pt idx="1959">
                  <c:v>-1.0</c:v>
                </c:pt>
                <c:pt idx="1960">
                  <c:v>-1.0</c:v>
                </c:pt>
                <c:pt idx="1961">
                  <c:v>-1.0</c:v>
                </c:pt>
                <c:pt idx="1962">
                  <c:v>-1.0</c:v>
                </c:pt>
                <c:pt idx="1963">
                  <c:v>-1.0</c:v>
                </c:pt>
                <c:pt idx="1964">
                  <c:v>-1.0</c:v>
                </c:pt>
                <c:pt idx="1965">
                  <c:v>-1.0</c:v>
                </c:pt>
                <c:pt idx="1966">
                  <c:v>-1.0</c:v>
                </c:pt>
                <c:pt idx="1967">
                  <c:v>-1.0</c:v>
                </c:pt>
                <c:pt idx="1968">
                  <c:v>-1.0</c:v>
                </c:pt>
                <c:pt idx="1969">
                  <c:v>-1.0</c:v>
                </c:pt>
                <c:pt idx="1970">
                  <c:v>-1.0</c:v>
                </c:pt>
                <c:pt idx="1971">
                  <c:v>-1.0</c:v>
                </c:pt>
                <c:pt idx="1972">
                  <c:v>-1.0</c:v>
                </c:pt>
                <c:pt idx="1973">
                  <c:v>-1.0</c:v>
                </c:pt>
                <c:pt idx="1974">
                  <c:v>-1.0</c:v>
                </c:pt>
                <c:pt idx="1975">
                  <c:v>-1.0</c:v>
                </c:pt>
                <c:pt idx="1976">
                  <c:v>-1.0</c:v>
                </c:pt>
                <c:pt idx="1977">
                  <c:v>-1.0</c:v>
                </c:pt>
                <c:pt idx="1978">
                  <c:v>-1.0</c:v>
                </c:pt>
                <c:pt idx="1979">
                  <c:v>-1.0</c:v>
                </c:pt>
                <c:pt idx="1980">
                  <c:v>-1.0</c:v>
                </c:pt>
                <c:pt idx="1981">
                  <c:v>-1.0</c:v>
                </c:pt>
                <c:pt idx="1982">
                  <c:v>-1.0</c:v>
                </c:pt>
                <c:pt idx="1983">
                  <c:v>-1.0</c:v>
                </c:pt>
                <c:pt idx="1984">
                  <c:v>-1.0</c:v>
                </c:pt>
                <c:pt idx="1985">
                  <c:v>-1.0</c:v>
                </c:pt>
                <c:pt idx="1986">
                  <c:v>-1.0</c:v>
                </c:pt>
                <c:pt idx="1987">
                  <c:v>-1.0</c:v>
                </c:pt>
                <c:pt idx="1988">
                  <c:v>-1.0</c:v>
                </c:pt>
                <c:pt idx="1989">
                  <c:v>-1.0</c:v>
                </c:pt>
                <c:pt idx="1990">
                  <c:v>-1.0</c:v>
                </c:pt>
                <c:pt idx="1991">
                  <c:v>-1.0</c:v>
                </c:pt>
                <c:pt idx="1992">
                  <c:v>-1.0</c:v>
                </c:pt>
                <c:pt idx="1993">
                  <c:v>-1.0</c:v>
                </c:pt>
                <c:pt idx="1994">
                  <c:v>-1.0</c:v>
                </c:pt>
                <c:pt idx="1995">
                  <c:v>-1.0</c:v>
                </c:pt>
                <c:pt idx="1996">
                  <c:v>-1.0</c:v>
                </c:pt>
                <c:pt idx="1997">
                  <c:v>-1.0</c:v>
                </c:pt>
                <c:pt idx="1998">
                  <c:v>-1.0</c:v>
                </c:pt>
                <c:pt idx="1999">
                  <c:v>-1.0</c:v>
                </c:pt>
                <c:pt idx="2000">
                  <c:v>-1.0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6665936"/>
        <c:axId val="1816666304"/>
      </c:scatterChart>
      <c:valAx>
        <c:axId val="1816665936"/>
        <c:scaling>
          <c:orientation val="minMax"/>
          <c:max val="3.0"/>
          <c:min val="0.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spPr>
          <a:ln w="25400"/>
        </c:spPr>
        <c:txPr>
          <a:bodyPr/>
          <a:lstStyle/>
          <a:p>
            <a:pPr>
              <a:defRPr b="1"/>
            </a:pPr>
            <a:endParaRPr lang="en-US"/>
          </a:p>
        </c:txPr>
        <c:crossAx val="1816666304"/>
        <c:crosses val="autoZero"/>
        <c:crossBetween val="midCat"/>
        <c:majorUnit val="1.0"/>
      </c:valAx>
      <c:valAx>
        <c:axId val="1816666304"/>
        <c:scaling>
          <c:orientation val="minMax"/>
          <c:max val="3.0"/>
          <c:min val="0.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spPr>
          <a:ln w="25400"/>
        </c:spPr>
        <c:txPr>
          <a:bodyPr/>
          <a:lstStyle/>
          <a:p>
            <a:pPr>
              <a:defRPr b="1"/>
            </a:pPr>
            <a:endParaRPr lang="en-US"/>
          </a:p>
        </c:txPr>
        <c:crossAx val="1816665936"/>
        <c:crossesAt val="0.0"/>
        <c:crossBetween val="midCat"/>
        <c:majorUnit val="1.0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39F49-7E53-C246-A710-FC827DCC2E81}" type="datetimeFigureOut">
              <a:rPr lang="en-US" smtClean="0"/>
              <a:t>8/18/16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482972-E726-D742-AFF3-F6DE5AAF06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231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82972-E726-D742-AFF3-F6DE5AAF065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38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914400" lvl="1" indent="-514350">
              <a:buFont typeface="Arial"/>
              <a:buNone/>
            </a:pPr>
            <a:r>
              <a:rPr lang="en-US" sz="2400" dirty="0" smtClean="0"/>
              <a:t>Optimization: minimize the distance between pairs of points in the two plots including the line y=x in both pairs</a:t>
            </a:r>
          </a:p>
          <a:p>
            <a:pPr marL="914400" lvl="1" indent="-514350">
              <a:buFont typeface="Arial"/>
              <a:buNone/>
            </a:pPr>
            <a:r>
              <a:rPr lang="en-US" sz="2400" b="1" i="1" dirty="0" smtClean="0">
                <a:solidFill>
                  <a:schemeClr val="accent2"/>
                </a:solidFill>
              </a:rPr>
              <a:t>Bottleneck distance</a:t>
            </a:r>
            <a:r>
              <a:rPr lang="en-US" sz="2400" b="1" i="1" dirty="0" smtClean="0"/>
              <a:t> </a:t>
            </a:r>
            <a:r>
              <a:rPr lang="en-US" sz="2400" dirty="0" smtClean="0"/>
              <a:t>– the maximum distance resulting from this pairing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482972-E726-D742-AFF3-F6DE5AAF065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914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chemeClr val="accent2"/>
          </a:solidFill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523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79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1042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842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331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0052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9419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654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006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15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15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99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5"/>
          </a:solidFill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99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/>
          </a:solidFill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699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7021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78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0" y="704852"/>
            <a:ext cx="9144000" cy="5421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44D36-83C5-604A-A72A-E6C2B1065025}" type="datetimeFigureOut">
              <a:rPr lang="en-US" smtClean="0"/>
              <a:t>8/18/16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D9FE6-5D08-3B48-9104-2B1B3E27A71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4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microsoft.com/office/2007/relationships/hdphoto" Target="../media/hdphoto1.wdp"/><Relationship Id="rId5" Type="http://schemas.openxmlformats.org/officeDocument/2006/relationships/image" Target="../media/image10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image" Target="../media/image24.png"/><Relationship Id="rId14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23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3.png"/><Relationship Id="rId12" Type="http://schemas.openxmlformats.org/officeDocument/2006/relationships/image" Target="../media/image44.png"/><Relationship Id="rId13" Type="http://schemas.openxmlformats.org/officeDocument/2006/relationships/image" Target="../media/image45.png"/><Relationship Id="rId14" Type="http://schemas.openxmlformats.org/officeDocument/2006/relationships/image" Target="../media/image46.png"/><Relationship Id="rId15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24.png"/><Relationship Id="rId8" Type="http://schemas.openxmlformats.org/officeDocument/2006/relationships/image" Target="../media/image23.png"/><Relationship Id="rId9" Type="http://schemas.openxmlformats.org/officeDocument/2006/relationships/image" Target="../media/image31.png"/><Relationship Id="rId10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41.png"/><Relationship Id="rId6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png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png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chart" Target="../charts/char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4" Type="http://schemas.openxmlformats.org/officeDocument/2006/relationships/chart" Target="../charts/chart5.xml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3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gif"/><Relationship Id="rId3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5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tiff"/><Relationship Id="rId4" Type="http://schemas.openxmlformats.org/officeDocument/2006/relationships/image" Target="../media/image70.tiff"/><Relationship Id="rId5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3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tiff"/><Relationship Id="rId3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png"/><Relationship Id="rId1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1.png"/><Relationship Id="rId12" Type="http://schemas.openxmlformats.org/officeDocument/2006/relationships/image" Target="../media/image102.png"/><Relationship Id="rId13" Type="http://schemas.openxmlformats.org/officeDocument/2006/relationships/image" Target="../media/image103.png"/><Relationship Id="rId14" Type="http://schemas.openxmlformats.org/officeDocument/2006/relationships/image" Target="../media/image104.png"/><Relationship Id="rId15" Type="http://schemas.openxmlformats.org/officeDocument/2006/relationships/image" Target="../media/image10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1.png"/><Relationship Id="rId6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504D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dirty="0" smtClean="0">
                <a:cs typeface="Franklin Gothic Book (Body)"/>
              </a:rPr>
              <a:t>Who Cares?</a:t>
            </a:r>
          </a:p>
          <a:p>
            <a:pPr marL="228600" indent="0">
              <a:spcBef>
                <a:spcPts val="0"/>
              </a:spcBef>
              <a:buNone/>
            </a:pPr>
            <a:endParaRPr lang="en-US" dirty="0" smtClean="0">
              <a:cs typeface="Franklin Gothic Book (Body)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Nuclear Engineers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Design of fault-tolerant fuels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Understanding accident scenarios</a:t>
            </a:r>
          </a:p>
          <a:p>
            <a:pPr marL="857250" lvl="1" indent="-228600">
              <a:spcBef>
                <a:spcPts val="0"/>
              </a:spcBef>
            </a:pPr>
            <a:endParaRPr lang="en-US" dirty="0">
              <a:cs typeface="Franklin Gothic Book (Body)"/>
            </a:endParaRPr>
          </a:p>
          <a:p>
            <a:pPr marL="228600" indent="0">
              <a:spcBef>
                <a:spcPts val="0"/>
              </a:spcBef>
              <a:buNone/>
            </a:pPr>
            <a:endParaRPr lang="en-US" dirty="0" smtClean="0">
              <a:cs typeface="Franklin Gothic Book (Body)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Civil Engineers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Measuring global warming potential of water treatment plants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Understanding cost-benefit analysis of hybrid energy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763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Contour Tree</a:t>
            </a:r>
            <a:endParaRPr lang="en-US" dirty="0" smtClean="0">
              <a:solidFill>
                <a:schemeClr val="accent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998213" y="940992"/>
            <a:ext cx="3927797" cy="4976016"/>
            <a:chOff x="4998213" y="1852451"/>
            <a:chExt cx="3927797" cy="4976016"/>
          </a:xfrm>
        </p:grpSpPr>
        <p:sp>
          <p:nvSpPr>
            <p:cNvPr id="6" name="Oval 5"/>
            <p:cNvSpPr/>
            <p:nvPr/>
          </p:nvSpPr>
          <p:spPr bwMode="auto">
            <a:xfrm rot="10800000" flipH="1">
              <a:off x="4998213" y="34196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 rot="10800000" flipH="1">
              <a:off x="5316373" y="328431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 rot="10800000" flipH="1">
              <a:off x="5783796" y="314899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0800000" flipH="1">
              <a:off x="6181652" y="308749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 rot="10800000" flipH="1">
              <a:off x="6771064" y="291996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rot="10800000" flipH="1">
              <a:off x="7343826" y="2418317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0800000" flipH="1">
              <a:off x="5144724" y="4151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10800000" flipH="1">
              <a:off x="6009986" y="3812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 rot="10800000" flipH="1">
              <a:off x="7883892" y="214767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rot="10800000" flipH="1">
              <a:off x="8240820" y="201235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 rot="10800000" flipH="1">
              <a:off x="7030381" y="404354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0800000" flipH="1">
              <a:off x="5667515" y="445030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 rot="10800000" flipH="1">
              <a:off x="8114899" y="264932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0800000" flipH="1">
              <a:off x="8655368" y="185245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10800000" flipH="1">
              <a:off x="6559289" y="5259363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 rot="10800000" flipH="1">
              <a:off x="5144724" y="4813820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 rot="10800000" flipH="1">
              <a:off x="8289008" y="5017626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 rot="10800000" flipH="1">
              <a:off x="7627677" y="5594836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 rot="10800000" flipH="1">
              <a:off x="6238646" y="6233679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 rot="10800000" flipH="1">
              <a:off x="7627677" y="5939473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 rot="10800000" flipH="1">
              <a:off x="7334325" y="6410504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 rot="10800000" flipH="1">
              <a:off x="7922656" y="6557825"/>
              <a:ext cx="270642" cy="27064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9" name="Straight Connector 28"/>
            <p:cNvCxnSpPr>
              <a:stCxn id="6" idx="0"/>
              <a:endCxn id="12" idx="3"/>
            </p:cNvCxnSpPr>
            <p:nvPr/>
          </p:nvCxnSpPr>
          <p:spPr bwMode="auto">
            <a:xfrm>
              <a:off x="5133534" y="3690278"/>
              <a:ext cx="50825" cy="5008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7" idx="0"/>
              <a:endCxn id="12" idx="5"/>
            </p:cNvCxnSpPr>
            <p:nvPr/>
          </p:nvCxnSpPr>
          <p:spPr bwMode="auto">
            <a:xfrm flipH="1">
              <a:off x="5375731" y="3554957"/>
              <a:ext cx="75963" cy="6362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8" idx="0"/>
              <a:endCxn id="13" idx="3"/>
            </p:cNvCxnSpPr>
            <p:nvPr/>
          </p:nvCxnSpPr>
          <p:spPr bwMode="auto">
            <a:xfrm>
              <a:off x="5919117" y="3419636"/>
              <a:ext cx="130504" cy="432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13" idx="5"/>
              <a:endCxn id="9" idx="0"/>
            </p:cNvCxnSpPr>
            <p:nvPr/>
          </p:nvCxnSpPr>
          <p:spPr bwMode="auto">
            <a:xfrm flipV="1">
              <a:off x="6240993" y="3358133"/>
              <a:ext cx="75980" cy="4940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>
              <a:stCxn id="17" idx="5"/>
              <a:endCxn id="13" idx="0"/>
            </p:cNvCxnSpPr>
            <p:nvPr/>
          </p:nvCxnSpPr>
          <p:spPr bwMode="auto">
            <a:xfrm flipV="1">
              <a:off x="5898522" y="4083181"/>
              <a:ext cx="246785" cy="406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12" idx="0"/>
              <a:endCxn id="17" idx="3"/>
            </p:cNvCxnSpPr>
            <p:nvPr/>
          </p:nvCxnSpPr>
          <p:spPr bwMode="auto">
            <a:xfrm>
              <a:off x="5280045" y="4422181"/>
              <a:ext cx="427105" cy="6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11" idx="0"/>
              <a:endCxn id="16" idx="5"/>
            </p:cNvCxnSpPr>
            <p:nvPr/>
          </p:nvCxnSpPr>
          <p:spPr bwMode="auto">
            <a:xfrm flipH="1">
              <a:off x="7261388" y="2688959"/>
              <a:ext cx="217759" cy="13942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10" idx="0"/>
              <a:endCxn id="16" idx="3"/>
            </p:cNvCxnSpPr>
            <p:nvPr/>
          </p:nvCxnSpPr>
          <p:spPr bwMode="auto">
            <a:xfrm>
              <a:off x="6906385" y="3190608"/>
              <a:ext cx="163631" cy="892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14" idx="0"/>
              <a:endCxn id="18" idx="3"/>
            </p:cNvCxnSpPr>
            <p:nvPr/>
          </p:nvCxnSpPr>
          <p:spPr bwMode="auto">
            <a:xfrm>
              <a:off x="8019213" y="2418317"/>
              <a:ext cx="135321" cy="2706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5" idx="0"/>
              <a:endCxn id="18" idx="5"/>
            </p:cNvCxnSpPr>
            <p:nvPr/>
          </p:nvCxnSpPr>
          <p:spPr bwMode="auto">
            <a:xfrm flipH="1">
              <a:off x="8345906" y="2282996"/>
              <a:ext cx="30235" cy="4059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stCxn id="18" idx="0"/>
              <a:endCxn id="23" idx="3"/>
            </p:cNvCxnSpPr>
            <p:nvPr/>
          </p:nvCxnSpPr>
          <p:spPr bwMode="auto">
            <a:xfrm>
              <a:off x="8250220" y="2919966"/>
              <a:ext cx="78423" cy="21372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3" idx="5"/>
              <a:endCxn id="19" idx="0"/>
            </p:cNvCxnSpPr>
            <p:nvPr/>
          </p:nvCxnSpPr>
          <p:spPr bwMode="auto">
            <a:xfrm flipV="1">
              <a:off x="8520015" y="2123093"/>
              <a:ext cx="270674" cy="2934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17" idx="1"/>
              <a:endCxn id="21" idx="4"/>
            </p:cNvCxnSpPr>
            <p:nvPr/>
          </p:nvCxnSpPr>
          <p:spPr bwMode="auto">
            <a:xfrm flipH="1">
              <a:off x="5280045" y="4681311"/>
              <a:ext cx="427105" cy="1325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0" idx="3"/>
              <a:endCxn id="17" idx="7"/>
            </p:cNvCxnSpPr>
            <p:nvPr/>
          </p:nvCxnSpPr>
          <p:spPr bwMode="auto">
            <a:xfrm flipH="1" flipV="1">
              <a:off x="5898522" y="4681311"/>
              <a:ext cx="700402" cy="6176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20" idx="5"/>
              <a:endCxn id="16" idx="0"/>
            </p:cNvCxnSpPr>
            <p:nvPr/>
          </p:nvCxnSpPr>
          <p:spPr bwMode="auto">
            <a:xfrm flipV="1">
              <a:off x="6790296" y="4314188"/>
              <a:ext cx="375406" cy="984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5" idx="4"/>
              <a:endCxn id="20" idx="1"/>
            </p:cNvCxnSpPr>
            <p:nvPr/>
          </p:nvCxnSpPr>
          <p:spPr bwMode="auto">
            <a:xfrm flipV="1">
              <a:off x="6373967" y="5490370"/>
              <a:ext cx="224957" cy="7433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4" idx="3"/>
              <a:endCxn id="20" idx="7"/>
            </p:cNvCxnSpPr>
            <p:nvPr/>
          </p:nvCxnSpPr>
          <p:spPr bwMode="auto">
            <a:xfrm flipH="1" flipV="1">
              <a:off x="6790296" y="5490370"/>
              <a:ext cx="877016" cy="144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3" idx="1"/>
              <a:endCxn id="24" idx="5"/>
            </p:cNvCxnSpPr>
            <p:nvPr/>
          </p:nvCxnSpPr>
          <p:spPr bwMode="auto">
            <a:xfrm flipH="1">
              <a:off x="7858684" y="5248633"/>
              <a:ext cx="469959" cy="3858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24" idx="0"/>
              <a:endCxn id="26" idx="4"/>
            </p:cNvCxnSpPr>
            <p:nvPr/>
          </p:nvCxnSpPr>
          <p:spPr bwMode="auto">
            <a:xfrm flipH="1">
              <a:off x="7762998" y="5865478"/>
              <a:ext cx="0" cy="739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6" idx="1"/>
              <a:endCxn id="27" idx="4"/>
            </p:cNvCxnSpPr>
            <p:nvPr/>
          </p:nvCxnSpPr>
          <p:spPr bwMode="auto">
            <a:xfrm flipH="1">
              <a:off x="7469646" y="6170480"/>
              <a:ext cx="197666" cy="240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26" idx="7"/>
              <a:endCxn id="28" idx="4"/>
            </p:cNvCxnSpPr>
            <p:nvPr/>
          </p:nvCxnSpPr>
          <p:spPr bwMode="auto">
            <a:xfrm>
              <a:off x="7858684" y="6170480"/>
              <a:ext cx="199293" cy="3873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4673600" cy="3505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15858" y="374209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563312" y="38339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642888" y="391789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008631" y="403762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662743" y="373323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953884" y="366284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703161" y="207734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73276" y="21438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587829" y="2925704"/>
            <a:ext cx="2504503" cy="1900296"/>
          </a:xfrm>
          <a:custGeom>
            <a:avLst/>
            <a:gdLst>
              <a:gd name="connsiteX0" fmla="*/ 0 w 2504503"/>
              <a:gd name="connsiteY0" fmla="*/ 13439 h 1900296"/>
              <a:gd name="connsiteX1" fmla="*/ 486228 w 2504503"/>
              <a:gd name="connsiteY1" fmla="*/ 56982 h 1900296"/>
              <a:gd name="connsiteX2" fmla="*/ 1081314 w 2504503"/>
              <a:gd name="connsiteY2" fmla="*/ 64239 h 1900296"/>
              <a:gd name="connsiteX3" fmla="*/ 1690914 w 2504503"/>
              <a:gd name="connsiteY3" fmla="*/ 13439 h 1900296"/>
              <a:gd name="connsiteX4" fmla="*/ 2082800 w 2504503"/>
              <a:gd name="connsiteY4" fmla="*/ 6182 h 1900296"/>
              <a:gd name="connsiteX5" fmla="*/ 2365828 w 2504503"/>
              <a:gd name="connsiteY5" fmla="*/ 93267 h 1900296"/>
              <a:gd name="connsiteX6" fmla="*/ 2503714 w 2504503"/>
              <a:gd name="connsiteY6" fmla="*/ 296467 h 1900296"/>
              <a:gd name="connsiteX7" fmla="*/ 2416628 w 2504503"/>
              <a:gd name="connsiteY7" fmla="*/ 652067 h 1900296"/>
              <a:gd name="connsiteX8" fmla="*/ 2300514 w 2504503"/>
              <a:gd name="connsiteY8" fmla="*/ 1065725 h 1900296"/>
              <a:gd name="connsiteX9" fmla="*/ 2329542 w 2504503"/>
              <a:gd name="connsiteY9" fmla="*/ 1486639 h 1900296"/>
              <a:gd name="connsiteX10" fmla="*/ 2467428 w 2504503"/>
              <a:gd name="connsiteY10" fmla="*/ 1900296 h 190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04503" h="1900296">
                <a:moveTo>
                  <a:pt x="0" y="13439"/>
                </a:moveTo>
                <a:cubicBezTo>
                  <a:pt x="153004" y="30977"/>
                  <a:pt x="306009" y="48515"/>
                  <a:pt x="486228" y="56982"/>
                </a:cubicBezTo>
                <a:cubicBezTo>
                  <a:pt x="666447" y="65449"/>
                  <a:pt x="880533" y="71496"/>
                  <a:pt x="1081314" y="64239"/>
                </a:cubicBezTo>
                <a:cubicBezTo>
                  <a:pt x="1282095" y="56982"/>
                  <a:pt x="1524000" y="23115"/>
                  <a:pt x="1690914" y="13439"/>
                </a:cubicBezTo>
                <a:cubicBezTo>
                  <a:pt x="1857828" y="3763"/>
                  <a:pt x="1970314" y="-7123"/>
                  <a:pt x="2082800" y="6182"/>
                </a:cubicBezTo>
                <a:cubicBezTo>
                  <a:pt x="2195286" y="19487"/>
                  <a:pt x="2295676" y="44886"/>
                  <a:pt x="2365828" y="93267"/>
                </a:cubicBezTo>
                <a:cubicBezTo>
                  <a:pt x="2435980" y="141648"/>
                  <a:pt x="2495247" y="203334"/>
                  <a:pt x="2503714" y="296467"/>
                </a:cubicBezTo>
                <a:cubicBezTo>
                  <a:pt x="2512181" y="389600"/>
                  <a:pt x="2450495" y="523857"/>
                  <a:pt x="2416628" y="652067"/>
                </a:cubicBezTo>
                <a:cubicBezTo>
                  <a:pt x="2382761" y="780277"/>
                  <a:pt x="2315028" y="926630"/>
                  <a:pt x="2300514" y="1065725"/>
                </a:cubicBezTo>
                <a:cubicBezTo>
                  <a:pt x="2286000" y="1204820"/>
                  <a:pt x="2301723" y="1347544"/>
                  <a:pt x="2329542" y="1486639"/>
                </a:cubicBezTo>
                <a:cubicBezTo>
                  <a:pt x="2357361" y="1625734"/>
                  <a:pt x="2467428" y="1900296"/>
                  <a:pt x="2467428" y="1900296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87829" y="2024743"/>
            <a:ext cx="2706914" cy="515615"/>
          </a:xfrm>
          <a:custGeom>
            <a:avLst/>
            <a:gdLst>
              <a:gd name="connsiteX0" fmla="*/ 0 w 2706914"/>
              <a:gd name="connsiteY0" fmla="*/ 508000 h 515615"/>
              <a:gd name="connsiteX1" fmla="*/ 377371 w 2706914"/>
              <a:gd name="connsiteY1" fmla="*/ 478971 h 515615"/>
              <a:gd name="connsiteX2" fmla="*/ 856342 w 2706914"/>
              <a:gd name="connsiteY2" fmla="*/ 464457 h 515615"/>
              <a:gd name="connsiteX3" fmla="*/ 1335314 w 2706914"/>
              <a:gd name="connsiteY3" fmla="*/ 471714 h 515615"/>
              <a:gd name="connsiteX4" fmla="*/ 1901371 w 2706914"/>
              <a:gd name="connsiteY4" fmla="*/ 515257 h 515615"/>
              <a:gd name="connsiteX5" fmla="*/ 2315028 w 2706914"/>
              <a:gd name="connsiteY5" fmla="*/ 471714 h 515615"/>
              <a:gd name="connsiteX6" fmla="*/ 2619828 w 2706914"/>
              <a:gd name="connsiteY6" fmla="*/ 210457 h 515615"/>
              <a:gd name="connsiteX7" fmla="*/ 2706914 w 2706914"/>
              <a:gd name="connsiteY7" fmla="*/ 0 h 51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6914" h="515615">
                <a:moveTo>
                  <a:pt x="0" y="508000"/>
                </a:moveTo>
                <a:cubicBezTo>
                  <a:pt x="117323" y="497114"/>
                  <a:pt x="234647" y="486228"/>
                  <a:pt x="377371" y="478971"/>
                </a:cubicBezTo>
                <a:cubicBezTo>
                  <a:pt x="520095" y="471714"/>
                  <a:pt x="856342" y="464457"/>
                  <a:pt x="856342" y="464457"/>
                </a:cubicBezTo>
                <a:cubicBezTo>
                  <a:pt x="1015999" y="463248"/>
                  <a:pt x="1161143" y="463247"/>
                  <a:pt x="1335314" y="471714"/>
                </a:cubicBezTo>
                <a:cubicBezTo>
                  <a:pt x="1509485" y="480181"/>
                  <a:pt x="1738085" y="515257"/>
                  <a:pt x="1901371" y="515257"/>
                </a:cubicBezTo>
                <a:cubicBezTo>
                  <a:pt x="2064657" y="515257"/>
                  <a:pt x="2195285" y="522514"/>
                  <a:pt x="2315028" y="471714"/>
                </a:cubicBezTo>
                <a:cubicBezTo>
                  <a:pt x="2434771" y="420914"/>
                  <a:pt x="2554514" y="289076"/>
                  <a:pt x="2619828" y="210457"/>
                </a:cubicBezTo>
                <a:cubicBezTo>
                  <a:pt x="2685142" y="131838"/>
                  <a:pt x="2706914" y="0"/>
                  <a:pt x="2706914" y="0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352112" y="2046514"/>
            <a:ext cx="849774" cy="532374"/>
          </a:xfrm>
          <a:custGeom>
            <a:avLst/>
            <a:gdLst>
              <a:gd name="connsiteX0" fmla="*/ 849774 w 849774"/>
              <a:gd name="connsiteY0" fmla="*/ 529772 h 532374"/>
              <a:gd name="connsiteX1" fmla="*/ 617545 w 849774"/>
              <a:gd name="connsiteY1" fmla="*/ 522515 h 532374"/>
              <a:gd name="connsiteX2" fmla="*/ 320002 w 849774"/>
              <a:gd name="connsiteY2" fmla="*/ 449943 h 532374"/>
              <a:gd name="connsiteX3" fmla="*/ 44231 w 849774"/>
              <a:gd name="connsiteY3" fmla="*/ 217715 h 532374"/>
              <a:gd name="connsiteX4" fmla="*/ 688 w 849774"/>
              <a:gd name="connsiteY4" fmla="*/ 0 h 53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74" h="532374">
                <a:moveTo>
                  <a:pt x="849774" y="529772"/>
                </a:moveTo>
                <a:cubicBezTo>
                  <a:pt x="777807" y="532796"/>
                  <a:pt x="705840" y="535820"/>
                  <a:pt x="617545" y="522515"/>
                </a:cubicBezTo>
                <a:cubicBezTo>
                  <a:pt x="529250" y="509210"/>
                  <a:pt x="415554" y="500743"/>
                  <a:pt x="320002" y="449943"/>
                </a:cubicBezTo>
                <a:cubicBezTo>
                  <a:pt x="224450" y="399143"/>
                  <a:pt x="97450" y="292705"/>
                  <a:pt x="44231" y="217715"/>
                </a:cubicBezTo>
                <a:cubicBezTo>
                  <a:pt x="-8988" y="142725"/>
                  <a:pt x="688" y="0"/>
                  <a:pt x="688" y="0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3489021" y="2888343"/>
            <a:ext cx="727379" cy="1966686"/>
          </a:xfrm>
          <a:custGeom>
            <a:avLst/>
            <a:gdLst>
              <a:gd name="connsiteX0" fmla="*/ 37950 w 727379"/>
              <a:gd name="connsiteY0" fmla="*/ 1966686 h 1966686"/>
              <a:gd name="connsiteX1" fmla="*/ 183093 w 727379"/>
              <a:gd name="connsiteY1" fmla="*/ 1436914 h 1966686"/>
              <a:gd name="connsiteX2" fmla="*/ 161322 w 727379"/>
              <a:gd name="connsiteY2" fmla="*/ 994228 h 1966686"/>
              <a:gd name="connsiteX3" fmla="*/ 30693 w 727379"/>
              <a:gd name="connsiteY3" fmla="*/ 500743 h 1966686"/>
              <a:gd name="connsiteX4" fmla="*/ 16179 w 727379"/>
              <a:gd name="connsiteY4" fmla="*/ 261257 h 1966686"/>
              <a:gd name="connsiteX5" fmla="*/ 226636 w 727379"/>
              <a:gd name="connsiteY5" fmla="*/ 72571 h 1966686"/>
              <a:gd name="connsiteX6" fmla="*/ 538693 w 727379"/>
              <a:gd name="connsiteY6" fmla="*/ 14514 h 1966686"/>
              <a:gd name="connsiteX7" fmla="*/ 727379 w 727379"/>
              <a:gd name="connsiteY7" fmla="*/ 0 h 196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379" h="1966686">
                <a:moveTo>
                  <a:pt x="37950" y="1966686"/>
                </a:moveTo>
                <a:cubicBezTo>
                  <a:pt x="100240" y="1782838"/>
                  <a:pt x="162531" y="1598990"/>
                  <a:pt x="183093" y="1436914"/>
                </a:cubicBezTo>
                <a:cubicBezTo>
                  <a:pt x="203655" y="1274838"/>
                  <a:pt x="186722" y="1150256"/>
                  <a:pt x="161322" y="994228"/>
                </a:cubicBezTo>
                <a:cubicBezTo>
                  <a:pt x="135922" y="838199"/>
                  <a:pt x="54884" y="622905"/>
                  <a:pt x="30693" y="500743"/>
                </a:cubicBezTo>
                <a:cubicBezTo>
                  <a:pt x="6502" y="378581"/>
                  <a:pt x="-16478" y="332619"/>
                  <a:pt x="16179" y="261257"/>
                </a:cubicBezTo>
                <a:cubicBezTo>
                  <a:pt x="48836" y="189895"/>
                  <a:pt x="139550" y="113695"/>
                  <a:pt x="226636" y="72571"/>
                </a:cubicBezTo>
                <a:cubicBezTo>
                  <a:pt x="313722" y="31447"/>
                  <a:pt x="455236" y="26609"/>
                  <a:pt x="538693" y="14514"/>
                </a:cubicBezTo>
                <a:cubicBezTo>
                  <a:pt x="622150" y="2419"/>
                  <a:pt x="727379" y="0"/>
                  <a:pt x="727379" y="0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8247876" y="2020227"/>
            <a:ext cx="78423" cy="21372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 flipV="1">
            <a:off x="8517671" y="1223354"/>
            <a:ext cx="270674" cy="29341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/>
          <p:nvPr/>
        </p:nvCxnSpPr>
        <p:spPr bwMode="auto">
          <a:xfrm flipH="1" flipV="1">
            <a:off x="5896178" y="3781572"/>
            <a:ext cx="700402" cy="61768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/>
          <p:nvPr/>
        </p:nvCxnSpPr>
        <p:spPr bwMode="auto">
          <a:xfrm flipV="1">
            <a:off x="6787952" y="3414449"/>
            <a:ext cx="375406" cy="98481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6727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60" grpId="0"/>
      <p:bldP spid="61" grpId="0"/>
      <p:bldP spid="3" grpId="0" animBg="1"/>
      <p:bldP spid="4" grpId="0" animBg="1"/>
      <p:bldP spid="5" grpId="0" animBg="1"/>
      <p:bldP spid="6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Contour Tree</a:t>
            </a:r>
            <a:endParaRPr lang="en-US" dirty="0" smtClean="0">
              <a:solidFill>
                <a:schemeClr val="accent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698170" y="940992"/>
            <a:ext cx="3927797" cy="4976016"/>
            <a:chOff x="4998213" y="1852451"/>
            <a:chExt cx="3927797" cy="4976016"/>
          </a:xfrm>
        </p:grpSpPr>
        <p:sp>
          <p:nvSpPr>
            <p:cNvPr id="6" name="Oval 5"/>
            <p:cNvSpPr/>
            <p:nvPr/>
          </p:nvSpPr>
          <p:spPr bwMode="auto">
            <a:xfrm rot="10800000" flipH="1">
              <a:off x="4998213" y="34196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 rot="10800000" flipH="1">
              <a:off x="5316373" y="328431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 rot="10800000" flipH="1">
              <a:off x="5783796" y="314899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0800000" flipH="1">
              <a:off x="6181652" y="308749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 rot="10800000" flipH="1">
              <a:off x="6771064" y="291996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rot="10800000" flipH="1">
              <a:off x="7343826" y="2418317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0800000" flipH="1">
              <a:off x="5144724" y="396579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10800000" flipH="1">
              <a:off x="6009986" y="362679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 rot="10800000" flipH="1">
              <a:off x="7883892" y="214767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rot="10800000" flipH="1">
              <a:off x="8240820" y="201235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 rot="10800000" flipH="1">
              <a:off x="7030381" y="3857802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0800000" flipH="1">
              <a:off x="5667515" y="4250272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 rot="10800000" flipH="1">
              <a:off x="8114899" y="264932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0800000" flipH="1">
              <a:off x="8655368" y="185245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10800000" flipH="1">
              <a:off x="6559289" y="5259363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 rot="10800000" flipH="1">
              <a:off x="5259028" y="4513772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 rot="10800000" flipH="1">
              <a:off x="8289008" y="5017626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 rot="10800000" flipH="1">
              <a:off x="7627677" y="5594836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 rot="10800000" flipH="1">
              <a:off x="6238646" y="6233679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 rot="10800000" flipH="1">
              <a:off x="7627677" y="5939473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 rot="10800000" flipH="1">
              <a:off x="7334325" y="6410504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 rot="10800000" flipH="1">
              <a:off x="7922656" y="6557825"/>
              <a:ext cx="270642" cy="27064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9" name="Straight Connector 28"/>
            <p:cNvCxnSpPr>
              <a:stCxn id="6" idx="0"/>
              <a:endCxn id="12" idx="3"/>
            </p:cNvCxnSpPr>
            <p:nvPr/>
          </p:nvCxnSpPr>
          <p:spPr bwMode="auto">
            <a:xfrm>
              <a:off x="5133534" y="3690278"/>
              <a:ext cx="50825" cy="31515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7" idx="0"/>
              <a:endCxn id="12" idx="5"/>
            </p:cNvCxnSpPr>
            <p:nvPr/>
          </p:nvCxnSpPr>
          <p:spPr bwMode="auto">
            <a:xfrm flipH="1">
              <a:off x="5375731" y="3554957"/>
              <a:ext cx="75963" cy="4504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8" idx="0"/>
              <a:endCxn id="13" idx="3"/>
            </p:cNvCxnSpPr>
            <p:nvPr/>
          </p:nvCxnSpPr>
          <p:spPr bwMode="auto">
            <a:xfrm>
              <a:off x="5919117" y="3419636"/>
              <a:ext cx="130504" cy="24679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13" idx="5"/>
              <a:endCxn id="9" idx="0"/>
            </p:cNvCxnSpPr>
            <p:nvPr/>
          </p:nvCxnSpPr>
          <p:spPr bwMode="auto">
            <a:xfrm flipV="1">
              <a:off x="6240993" y="3358133"/>
              <a:ext cx="75980" cy="30829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>
              <a:stCxn id="17" idx="5"/>
              <a:endCxn id="13" idx="0"/>
            </p:cNvCxnSpPr>
            <p:nvPr/>
          </p:nvCxnSpPr>
          <p:spPr bwMode="auto">
            <a:xfrm flipV="1">
              <a:off x="5898522" y="3897437"/>
              <a:ext cx="246785" cy="39247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12" idx="0"/>
              <a:endCxn id="17" idx="3"/>
            </p:cNvCxnSpPr>
            <p:nvPr/>
          </p:nvCxnSpPr>
          <p:spPr bwMode="auto">
            <a:xfrm>
              <a:off x="5280045" y="4236437"/>
              <a:ext cx="427105" cy="5347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11" idx="0"/>
              <a:endCxn id="16" idx="5"/>
            </p:cNvCxnSpPr>
            <p:nvPr/>
          </p:nvCxnSpPr>
          <p:spPr bwMode="auto">
            <a:xfrm flipH="1">
              <a:off x="7261388" y="2688959"/>
              <a:ext cx="217759" cy="12084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10" idx="0"/>
              <a:endCxn id="16" idx="3"/>
            </p:cNvCxnSpPr>
            <p:nvPr/>
          </p:nvCxnSpPr>
          <p:spPr bwMode="auto">
            <a:xfrm>
              <a:off x="6906385" y="3190608"/>
              <a:ext cx="163631" cy="70682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14" idx="0"/>
              <a:endCxn id="18" idx="3"/>
            </p:cNvCxnSpPr>
            <p:nvPr/>
          </p:nvCxnSpPr>
          <p:spPr bwMode="auto">
            <a:xfrm>
              <a:off x="8019213" y="2418317"/>
              <a:ext cx="135321" cy="2706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5" idx="0"/>
              <a:endCxn id="18" idx="5"/>
            </p:cNvCxnSpPr>
            <p:nvPr/>
          </p:nvCxnSpPr>
          <p:spPr bwMode="auto">
            <a:xfrm flipH="1">
              <a:off x="8345906" y="2282996"/>
              <a:ext cx="30235" cy="4059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stCxn id="18" idx="0"/>
              <a:endCxn id="23" idx="3"/>
            </p:cNvCxnSpPr>
            <p:nvPr/>
          </p:nvCxnSpPr>
          <p:spPr bwMode="auto">
            <a:xfrm>
              <a:off x="8250220" y="2919966"/>
              <a:ext cx="78423" cy="21372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3" idx="5"/>
              <a:endCxn id="19" idx="0"/>
            </p:cNvCxnSpPr>
            <p:nvPr/>
          </p:nvCxnSpPr>
          <p:spPr bwMode="auto">
            <a:xfrm flipV="1">
              <a:off x="8520015" y="2123093"/>
              <a:ext cx="270674" cy="2934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17" idx="1"/>
              <a:endCxn id="21" idx="4"/>
            </p:cNvCxnSpPr>
            <p:nvPr/>
          </p:nvCxnSpPr>
          <p:spPr bwMode="auto">
            <a:xfrm flipH="1">
              <a:off x="5394349" y="4481279"/>
              <a:ext cx="312801" cy="3249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0" idx="3"/>
              <a:endCxn id="17" idx="7"/>
            </p:cNvCxnSpPr>
            <p:nvPr/>
          </p:nvCxnSpPr>
          <p:spPr bwMode="auto">
            <a:xfrm flipH="1" flipV="1">
              <a:off x="5898522" y="4481279"/>
              <a:ext cx="700402" cy="8177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20" idx="5"/>
              <a:endCxn id="16" idx="0"/>
            </p:cNvCxnSpPr>
            <p:nvPr/>
          </p:nvCxnSpPr>
          <p:spPr bwMode="auto">
            <a:xfrm flipV="1">
              <a:off x="6790296" y="4128444"/>
              <a:ext cx="375406" cy="117055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5" idx="4"/>
              <a:endCxn id="20" idx="1"/>
            </p:cNvCxnSpPr>
            <p:nvPr/>
          </p:nvCxnSpPr>
          <p:spPr bwMode="auto">
            <a:xfrm flipV="1">
              <a:off x="6373967" y="5490370"/>
              <a:ext cx="224957" cy="7433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4" idx="3"/>
              <a:endCxn id="20" idx="7"/>
            </p:cNvCxnSpPr>
            <p:nvPr/>
          </p:nvCxnSpPr>
          <p:spPr bwMode="auto">
            <a:xfrm flipH="1" flipV="1">
              <a:off x="6790296" y="5490370"/>
              <a:ext cx="877016" cy="144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3" idx="1"/>
              <a:endCxn id="24" idx="5"/>
            </p:cNvCxnSpPr>
            <p:nvPr/>
          </p:nvCxnSpPr>
          <p:spPr bwMode="auto">
            <a:xfrm flipH="1">
              <a:off x="7858684" y="5248633"/>
              <a:ext cx="469959" cy="3858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24" idx="0"/>
              <a:endCxn id="26" idx="4"/>
            </p:cNvCxnSpPr>
            <p:nvPr/>
          </p:nvCxnSpPr>
          <p:spPr bwMode="auto">
            <a:xfrm flipH="1">
              <a:off x="7762998" y="5865478"/>
              <a:ext cx="0" cy="739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6" idx="1"/>
              <a:endCxn id="27" idx="4"/>
            </p:cNvCxnSpPr>
            <p:nvPr/>
          </p:nvCxnSpPr>
          <p:spPr bwMode="auto">
            <a:xfrm flipH="1">
              <a:off x="7469646" y="6170480"/>
              <a:ext cx="197666" cy="240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26" idx="7"/>
              <a:endCxn id="28" idx="4"/>
            </p:cNvCxnSpPr>
            <p:nvPr/>
          </p:nvCxnSpPr>
          <p:spPr bwMode="auto">
            <a:xfrm>
              <a:off x="7858684" y="6170480"/>
              <a:ext cx="199293" cy="3873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4673600" cy="3505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3715858" y="374209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563312" y="3833921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400349" y="351433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5838697" y="351433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362700" y="351433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653841" y="351433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703161" y="207734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873276" y="214382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" name="Freeform 2"/>
          <p:cNvSpPr/>
          <p:nvPr/>
        </p:nvSpPr>
        <p:spPr>
          <a:xfrm>
            <a:off x="587829" y="2925704"/>
            <a:ext cx="2504503" cy="1900296"/>
          </a:xfrm>
          <a:custGeom>
            <a:avLst/>
            <a:gdLst>
              <a:gd name="connsiteX0" fmla="*/ 0 w 2504503"/>
              <a:gd name="connsiteY0" fmla="*/ 13439 h 1900296"/>
              <a:gd name="connsiteX1" fmla="*/ 486228 w 2504503"/>
              <a:gd name="connsiteY1" fmla="*/ 56982 h 1900296"/>
              <a:gd name="connsiteX2" fmla="*/ 1081314 w 2504503"/>
              <a:gd name="connsiteY2" fmla="*/ 64239 h 1900296"/>
              <a:gd name="connsiteX3" fmla="*/ 1690914 w 2504503"/>
              <a:gd name="connsiteY3" fmla="*/ 13439 h 1900296"/>
              <a:gd name="connsiteX4" fmla="*/ 2082800 w 2504503"/>
              <a:gd name="connsiteY4" fmla="*/ 6182 h 1900296"/>
              <a:gd name="connsiteX5" fmla="*/ 2365828 w 2504503"/>
              <a:gd name="connsiteY5" fmla="*/ 93267 h 1900296"/>
              <a:gd name="connsiteX6" fmla="*/ 2503714 w 2504503"/>
              <a:gd name="connsiteY6" fmla="*/ 296467 h 1900296"/>
              <a:gd name="connsiteX7" fmla="*/ 2416628 w 2504503"/>
              <a:gd name="connsiteY7" fmla="*/ 652067 h 1900296"/>
              <a:gd name="connsiteX8" fmla="*/ 2300514 w 2504503"/>
              <a:gd name="connsiteY8" fmla="*/ 1065725 h 1900296"/>
              <a:gd name="connsiteX9" fmla="*/ 2329542 w 2504503"/>
              <a:gd name="connsiteY9" fmla="*/ 1486639 h 1900296"/>
              <a:gd name="connsiteX10" fmla="*/ 2467428 w 2504503"/>
              <a:gd name="connsiteY10" fmla="*/ 1900296 h 19002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04503" h="1900296">
                <a:moveTo>
                  <a:pt x="0" y="13439"/>
                </a:moveTo>
                <a:cubicBezTo>
                  <a:pt x="153004" y="30977"/>
                  <a:pt x="306009" y="48515"/>
                  <a:pt x="486228" y="56982"/>
                </a:cubicBezTo>
                <a:cubicBezTo>
                  <a:pt x="666447" y="65449"/>
                  <a:pt x="880533" y="71496"/>
                  <a:pt x="1081314" y="64239"/>
                </a:cubicBezTo>
                <a:cubicBezTo>
                  <a:pt x="1282095" y="56982"/>
                  <a:pt x="1524000" y="23115"/>
                  <a:pt x="1690914" y="13439"/>
                </a:cubicBezTo>
                <a:cubicBezTo>
                  <a:pt x="1857828" y="3763"/>
                  <a:pt x="1970314" y="-7123"/>
                  <a:pt x="2082800" y="6182"/>
                </a:cubicBezTo>
                <a:cubicBezTo>
                  <a:pt x="2195286" y="19487"/>
                  <a:pt x="2295676" y="44886"/>
                  <a:pt x="2365828" y="93267"/>
                </a:cubicBezTo>
                <a:cubicBezTo>
                  <a:pt x="2435980" y="141648"/>
                  <a:pt x="2495247" y="203334"/>
                  <a:pt x="2503714" y="296467"/>
                </a:cubicBezTo>
                <a:cubicBezTo>
                  <a:pt x="2512181" y="389600"/>
                  <a:pt x="2450495" y="523857"/>
                  <a:pt x="2416628" y="652067"/>
                </a:cubicBezTo>
                <a:cubicBezTo>
                  <a:pt x="2382761" y="780277"/>
                  <a:pt x="2315028" y="926630"/>
                  <a:pt x="2300514" y="1065725"/>
                </a:cubicBezTo>
                <a:cubicBezTo>
                  <a:pt x="2286000" y="1204820"/>
                  <a:pt x="2301723" y="1347544"/>
                  <a:pt x="2329542" y="1486639"/>
                </a:cubicBezTo>
                <a:cubicBezTo>
                  <a:pt x="2357361" y="1625734"/>
                  <a:pt x="2467428" y="1900296"/>
                  <a:pt x="2467428" y="1900296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587829" y="2024743"/>
            <a:ext cx="2706914" cy="515615"/>
          </a:xfrm>
          <a:custGeom>
            <a:avLst/>
            <a:gdLst>
              <a:gd name="connsiteX0" fmla="*/ 0 w 2706914"/>
              <a:gd name="connsiteY0" fmla="*/ 508000 h 515615"/>
              <a:gd name="connsiteX1" fmla="*/ 377371 w 2706914"/>
              <a:gd name="connsiteY1" fmla="*/ 478971 h 515615"/>
              <a:gd name="connsiteX2" fmla="*/ 856342 w 2706914"/>
              <a:gd name="connsiteY2" fmla="*/ 464457 h 515615"/>
              <a:gd name="connsiteX3" fmla="*/ 1335314 w 2706914"/>
              <a:gd name="connsiteY3" fmla="*/ 471714 h 515615"/>
              <a:gd name="connsiteX4" fmla="*/ 1901371 w 2706914"/>
              <a:gd name="connsiteY4" fmla="*/ 515257 h 515615"/>
              <a:gd name="connsiteX5" fmla="*/ 2315028 w 2706914"/>
              <a:gd name="connsiteY5" fmla="*/ 471714 h 515615"/>
              <a:gd name="connsiteX6" fmla="*/ 2619828 w 2706914"/>
              <a:gd name="connsiteY6" fmla="*/ 210457 h 515615"/>
              <a:gd name="connsiteX7" fmla="*/ 2706914 w 2706914"/>
              <a:gd name="connsiteY7" fmla="*/ 0 h 515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06914" h="515615">
                <a:moveTo>
                  <a:pt x="0" y="508000"/>
                </a:moveTo>
                <a:cubicBezTo>
                  <a:pt x="117323" y="497114"/>
                  <a:pt x="234647" y="486228"/>
                  <a:pt x="377371" y="478971"/>
                </a:cubicBezTo>
                <a:cubicBezTo>
                  <a:pt x="520095" y="471714"/>
                  <a:pt x="856342" y="464457"/>
                  <a:pt x="856342" y="464457"/>
                </a:cubicBezTo>
                <a:cubicBezTo>
                  <a:pt x="1015999" y="463248"/>
                  <a:pt x="1161143" y="463247"/>
                  <a:pt x="1335314" y="471714"/>
                </a:cubicBezTo>
                <a:cubicBezTo>
                  <a:pt x="1509485" y="480181"/>
                  <a:pt x="1738085" y="515257"/>
                  <a:pt x="1901371" y="515257"/>
                </a:cubicBezTo>
                <a:cubicBezTo>
                  <a:pt x="2064657" y="515257"/>
                  <a:pt x="2195285" y="522514"/>
                  <a:pt x="2315028" y="471714"/>
                </a:cubicBezTo>
                <a:cubicBezTo>
                  <a:pt x="2434771" y="420914"/>
                  <a:pt x="2554514" y="289076"/>
                  <a:pt x="2619828" y="210457"/>
                </a:cubicBezTo>
                <a:cubicBezTo>
                  <a:pt x="2685142" y="131838"/>
                  <a:pt x="2706914" y="0"/>
                  <a:pt x="2706914" y="0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352112" y="2046514"/>
            <a:ext cx="849774" cy="532374"/>
          </a:xfrm>
          <a:custGeom>
            <a:avLst/>
            <a:gdLst>
              <a:gd name="connsiteX0" fmla="*/ 849774 w 849774"/>
              <a:gd name="connsiteY0" fmla="*/ 529772 h 532374"/>
              <a:gd name="connsiteX1" fmla="*/ 617545 w 849774"/>
              <a:gd name="connsiteY1" fmla="*/ 522515 h 532374"/>
              <a:gd name="connsiteX2" fmla="*/ 320002 w 849774"/>
              <a:gd name="connsiteY2" fmla="*/ 449943 h 532374"/>
              <a:gd name="connsiteX3" fmla="*/ 44231 w 849774"/>
              <a:gd name="connsiteY3" fmla="*/ 217715 h 532374"/>
              <a:gd name="connsiteX4" fmla="*/ 688 w 849774"/>
              <a:gd name="connsiteY4" fmla="*/ 0 h 53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9774" h="532374">
                <a:moveTo>
                  <a:pt x="849774" y="529772"/>
                </a:moveTo>
                <a:cubicBezTo>
                  <a:pt x="777807" y="532796"/>
                  <a:pt x="705840" y="535820"/>
                  <a:pt x="617545" y="522515"/>
                </a:cubicBezTo>
                <a:cubicBezTo>
                  <a:pt x="529250" y="509210"/>
                  <a:pt x="415554" y="500743"/>
                  <a:pt x="320002" y="449943"/>
                </a:cubicBezTo>
                <a:cubicBezTo>
                  <a:pt x="224450" y="399143"/>
                  <a:pt x="97450" y="292705"/>
                  <a:pt x="44231" y="217715"/>
                </a:cubicBezTo>
                <a:cubicBezTo>
                  <a:pt x="-8988" y="142725"/>
                  <a:pt x="688" y="0"/>
                  <a:pt x="688" y="0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1"/>
          <p:cNvSpPr/>
          <p:nvPr/>
        </p:nvSpPr>
        <p:spPr>
          <a:xfrm>
            <a:off x="3489021" y="2888343"/>
            <a:ext cx="727379" cy="1966686"/>
          </a:xfrm>
          <a:custGeom>
            <a:avLst/>
            <a:gdLst>
              <a:gd name="connsiteX0" fmla="*/ 37950 w 727379"/>
              <a:gd name="connsiteY0" fmla="*/ 1966686 h 1966686"/>
              <a:gd name="connsiteX1" fmla="*/ 183093 w 727379"/>
              <a:gd name="connsiteY1" fmla="*/ 1436914 h 1966686"/>
              <a:gd name="connsiteX2" fmla="*/ 161322 w 727379"/>
              <a:gd name="connsiteY2" fmla="*/ 994228 h 1966686"/>
              <a:gd name="connsiteX3" fmla="*/ 30693 w 727379"/>
              <a:gd name="connsiteY3" fmla="*/ 500743 h 1966686"/>
              <a:gd name="connsiteX4" fmla="*/ 16179 w 727379"/>
              <a:gd name="connsiteY4" fmla="*/ 261257 h 1966686"/>
              <a:gd name="connsiteX5" fmla="*/ 226636 w 727379"/>
              <a:gd name="connsiteY5" fmla="*/ 72571 h 1966686"/>
              <a:gd name="connsiteX6" fmla="*/ 538693 w 727379"/>
              <a:gd name="connsiteY6" fmla="*/ 14514 h 1966686"/>
              <a:gd name="connsiteX7" fmla="*/ 727379 w 727379"/>
              <a:gd name="connsiteY7" fmla="*/ 0 h 1966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27379" h="1966686">
                <a:moveTo>
                  <a:pt x="37950" y="1966686"/>
                </a:moveTo>
                <a:cubicBezTo>
                  <a:pt x="100240" y="1782838"/>
                  <a:pt x="162531" y="1598990"/>
                  <a:pt x="183093" y="1436914"/>
                </a:cubicBezTo>
                <a:cubicBezTo>
                  <a:pt x="203655" y="1274838"/>
                  <a:pt x="186722" y="1150256"/>
                  <a:pt x="161322" y="994228"/>
                </a:cubicBezTo>
                <a:cubicBezTo>
                  <a:pt x="135922" y="838199"/>
                  <a:pt x="54884" y="622905"/>
                  <a:pt x="30693" y="500743"/>
                </a:cubicBezTo>
                <a:cubicBezTo>
                  <a:pt x="6502" y="378581"/>
                  <a:pt x="-16478" y="332619"/>
                  <a:pt x="16179" y="261257"/>
                </a:cubicBezTo>
                <a:cubicBezTo>
                  <a:pt x="48836" y="189895"/>
                  <a:pt x="139550" y="113695"/>
                  <a:pt x="226636" y="72571"/>
                </a:cubicBezTo>
                <a:cubicBezTo>
                  <a:pt x="313722" y="31447"/>
                  <a:pt x="455236" y="26609"/>
                  <a:pt x="538693" y="14514"/>
                </a:cubicBezTo>
                <a:cubicBezTo>
                  <a:pt x="622150" y="2419"/>
                  <a:pt x="727379" y="0"/>
                  <a:pt x="727379" y="0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 bwMode="auto">
          <a:xfrm>
            <a:off x="7947833" y="2020227"/>
            <a:ext cx="78423" cy="213729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Straight Connector 67"/>
          <p:cNvCxnSpPr/>
          <p:nvPr/>
        </p:nvCxnSpPr>
        <p:spPr bwMode="auto">
          <a:xfrm flipV="1">
            <a:off x="8217628" y="1223354"/>
            <a:ext cx="270674" cy="293416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Connector 68"/>
          <p:cNvCxnSpPr>
            <a:stCxn id="20" idx="3"/>
            <a:endCxn id="17" idx="7"/>
          </p:cNvCxnSpPr>
          <p:nvPr/>
        </p:nvCxnSpPr>
        <p:spPr bwMode="auto">
          <a:xfrm flipH="1" flipV="1">
            <a:off x="5598479" y="3569820"/>
            <a:ext cx="700402" cy="817719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0" name="Straight Connector 69"/>
          <p:cNvCxnSpPr>
            <a:stCxn id="20" idx="5"/>
            <a:endCxn id="16" idx="0"/>
          </p:cNvCxnSpPr>
          <p:nvPr/>
        </p:nvCxnSpPr>
        <p:spPr bwMode="auto">
          <a:xfrm flipV="1">
            <a:off x="6490253" y="3216985"/>
            <a:ext cx="375406" cy="117055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Arrow Connector 58"/>
          <p:cNvCxnSpPr/>
          <p:nvPr/>
        </p:nvCxnSpPr>
        <p:spPr>
          <a:xfrm flipV="1">
            <a:off x="8868982" y="1100895"/>
            <a:ext cx="0" cy="48712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625967" y="5997567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f(x)</a:t>
            </a:r>
            <a:endParaRPr lang="en-US" dirty="0"/>
          </a:p>
        </p:txBody>
      </p:sp>
      <p:cxnSp>
        <p:nvCxnSpPr>
          <p:cNvPr id="66" name="Straight Connector 65"/>
          <p:cNvCxnSpPr/>
          <p:nvPr/>
        </p:nvCxnSpPr>
        <p:spPr>
          <a:xfrm>
            <a:off x="4572000" y="4012064"/>
            <a:ext cx="4296982" cy="6523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Slide Number Placeholder 7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993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6" grpId="0"/>
      <p:bldP spid="57" grpId="0"/>
      <p:bldP spid="60" grpId="0"/>
      <p:bldP spid="61" grpId="0"/>
      <p:bldP spid="3" grpId="0" animBg="1"/>
      <p:bldP spid="4" grpId="0" animBg="1"/>
      <p:bldP spid="5" grpId="0" animBg="1"/>
      <p:bldP spid="62" grpId="0" animBg="1"/>
      <p:bldP spid="6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Morse-</a:t>
            </a:r>
            <a:r>
              <a:rPr lang="en-US" b="1" i="1" dirty="0" err="1" smtClean="0">
                <a:solidFill>
                  <a:schemeClr val="accent2"/>
                </a:solidFill>
              </a:rPr>
              <a:t>Smale</a:t>
            </a:r>
            <a:r>
              <a:rPr lang="en-US" b="1" i="1" dirty="0" smtClean="0">
                <a:solidFill>
                  <a:schemeClr val="accent2"/>
                </a:solidFill>
              </a:rPr>
              <a:t> Complex</a:t>
            </a:r>
            <a:endParaRPr lang="en-US" dirty="0" smtClean="0">
              <a:solidFill>
                <a:schemeClr val="accent2"/>
              </a:solidFill>
            </a:endParaRPr>
          </a:p>
        </p:txBody>
      </p:sp>
      <p:pic>
        <p:nvPicPr>
          <p:cNvPr id="4" name="Shape 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400" y="3517034"/>
            <a:ext cx="7943175" cy="21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9"/>
          <p:cNvSpPr txBox="1"/>
          <p:nvPr/>
        </p:nvSpPr>
        <p:spPr>
          <a:xfrm>
            <a:off x="600412" y="5683671"/>
            <a:ext cx="2443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Stable/Descending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Manifolds</a:t>
            </a:r>
          </a:p>
        </p:txBody>
      </p:sp>
      <p:sp>
        <p:nvSpPr>
          <p:cNvPr id="6" name="Shape 110"/>
          <p:cNvSpPr txBox="1"/>
          <p:nvPr/>
        </p:nvSpPr>
        <p:spPr>
          <a:xfrm>
            <a:off x="3373262" y="5683671"/>
            <a:ext cx="2385599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Unstable/Ascending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Manifolds</a:t>
            </a:r>
          </a:p>
        </p:txBody>
      </p:sp>
      <p:sp>
        <p:nvSpPr>
          <p:cNvPr id="7" name="Shape 111"/>
          <p:cNvSpPr txBox="1"/>
          <p:nvPr/>
        </p:nvSpPr>
        <p:spPr>
          <a:xfrm>
            <a:off x="6086762" y="5683671"/>
            <a:ext cx="2456699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Morse-Smale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Complex</a:t>
            </a:r>
          </a:p>
        </p:txBody>
      </p:sp>
      <p:sp>
        <p:nvSpPr>
          <p:cNvPr id="3" name="Freeform 2"/>
          <p:cNvSpPr/>
          <p:nvPr/>
        </p:nvSpPr>
        <p:spPr>
          <a:xfrm>
            <a:off x="1955132" y="4492368"/>
            <a:ext cx="90236" cy="294774"/>
          </a:xfrm>
          <a:custGeom>
            <a:avLst/>
            <a:gdLst>
              <a:gd name="connsiteX0" fmla="*/ 0 w 90236"/>
              <a:gd name="connsiteY0" fmla="*/ 294774 h 294774"/>
              <a:gd name="connsiteX1" fmla="*/ 60157 w 90236"/>
              <a:gd name="connsiteY1" fmla="*/ 234616 h 294774"/>
              <a:gd name="connsiteX2" fmla="*/ 90236 w 90236"/>
              <a:gd name="connsiteY2" fmla="*/ 0 h 29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236" h="294774">
                <a:moveTo>
                  <a:pt x="0" y="294774"/>
                </a:moveTo>
                <a:cubicBezTo>
                  <a:pt x="22559" y="289259"/>
                  <a:pt x="45118" y="283745"/>
                  <a:pt x="60157" y="234616"/>
                </a:cubicBezTo>
                <a:cubicBezTo>
                  <a:pt x="75196" y="185487"/>
                  <a:pt x="90236" y="0"/>
                  <a:pt x="90236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117558" y="4588621"/>
            <a:ext cx="144379" cy="216568"/>
          </a:xfrm>
          <a:custGeom>
            <a:avLst/>
            <a:gdLst>
              <a:gd name="connsiteX0" fmla="*/ 144379 w 144379"/>
              <a:gd name="connsiteY0" fmla="*/ 216568 h 216568"/>
              <a:gd name="connsiteX1" fmla="*/ 54142 w 144379"/>
              <a:gd name="connsiteY1" fmla="*/ 132347 h 216568"/>
              <a:gd name="connsiteX2" fmla="*/ 0 w 144379"/>
              <a:gd name="connsiteY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79" h="216568">
                <a:moveTo>
                  <a:pt x="144379" y="216568"/>
                </a:moveTo>
                <a:cubicBezTo>
                  <a:pt x="111292" y="192505"/>
                  <a:pt x="78205" y="168442"/>
                  <a:pt x="54142" y="132347"/>
                </a:cubicBezTo>
                <a:cubicBezTo>
                  <a:pt x="30079" y="96252"/>
                  <a:pt x="0" y="0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312069" y="4964666"/>
            <a:ext cx="144379" cy="216568"/>
          </a:xfrm>
          <a:custGeom>
            <a:avLst/>
            <a:gdLst>
              <a:gd name="connsiteX0" fmla="*/ 144379 w 144379"/>
              <a:gd name="connsiteY0" fmla="*/ 216568 h 216568"/>
              <a:gd name="connsiteX1" fmla="*/ 54142 w 144379"/>
              <a:gd name="connsiteY1" fmla="*/ 132347 h 216568"/>
              <a:gd name="connsiteX2" fmla="*/ 0 w 144379"/>
              <a:gd name="connsiteY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79" h="216568">
                <a:moveTo>
                  <a:pt x="144379" y="216568"/>
                </a:moveTo>
                <a:cubicBezTo>
                  <a:pt x="111292" y="192505"/>
                  <a:pt x="78205" y="168442"/>
                  <a:pt x="54142" y="132347"/>
                </a:cubicBezTo>
                <a:cubicBezTo>
                  <a:pt x="30079" y="96252"/>
                  <a:pt x="0" y="0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967163" y="4967616"/>
            <a:ext cx="228600" cy="152853"/>
          </a:xfrm>
          <a:custGeom>
            <a:avLst/>
            <a:gdLst>
              <a:gd name="connsiteX0" fmla="*/ 0 w 228600"/>
              <a:gd name="connsiteY0" fmla="*/ 150394 h 152853"/>
              <a:gd name="connsiteX1" fmla="*/ 96253 w 228600"/>
              <a:gd name="connsiteY1" fmla="*/ 132347 h 152853"/>
              <a:gd name="connsiteX2" fmla="*/ 228600 w 228600"/>
              <a:gd name="connsiteY2" fmla="*/ 0 h 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152853">
                <a:moveTo>
                  <a:pt x="0" y="150394"/>
                </a:moveTo>
                <a:cubicBezTo>
                  <a:pt x="29076" y="153903"/>
                  <a:pt x="58153" y="157413"/>
                  <a:pt x="96253" y="132347"/>
                </a:cubicBezTo>
                <a:cubicBezTo>
                  <a:pt x="134353" y="107281"/>
                  <a:pt x="228600" y="0"/>
                  <a:pt x="228600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5130265" y="4480224"/>
            <a:ext cx="120316" cy="423848"/>
          </a:xfrm>
          <a:custGeom>
            <a:avLst/>
            <a:gdLst>
              <a:gd name="connsiteX0" fmla="*/ 120316 w 120316"/>
              <a:gd name="connsiteY0" fmla="*/ 336 h 423848"/>
              <a:gd name="connsiteX1" fmla="*/ 77002 w 120316"/>
              <a:gd name="connsiteY1" fmla="*/ 58088 h 423848"/>
              <a:gd name="connsiteX2" fmla="*/ 57752 w 120316"/>
              <a:gd name="connsiteY2" fmla="*/ 361283 h 423848"/>
              <a:gd name="connsiteX3" fmla="*/ 0 w 120316"/>
              <a:gd name="connsiteY3" fmla="*/ 423848 h 42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16" h="423848">
                <a:moveTo>
                  <a:pt x="120316" y="336"/>
                </a:moveTo>
                <a:cubicBezTo>
                  <a:pt x="103872" y="-867"/>
                  <a:pt x="87429" y="-2070"/>
                  <a:pt x="77002" y="58088"/>
                </a:cubicBezTo>
                <a:cubicBezTo>
                  <a:pt x="66575" y="118246"/>
                  <a:pt x="70586" y="300323"/>
                  <a:pt x="57752" y="361283"/>
                </a:cubicBezTo>
                <a:cubicBezTo>
                  <a:pt x="44918" y="422243"/>
                  <a:pt x="9625" y="412619"/>
                  <a:pt x="0" y="423848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4846320" y="4509436"/>
            <a:ext cx="226194" cy="399448"/>
          </a:xfrm>
          <a:custGeom>
            <a:avLst/>
            <a:gdLst>
              <a:gd name="connsiteX0" fmla="*/ 0 w 226194"/>
              <a:gd name="connsiteY0" fmla="*/ 0 h 399448"/>
              <a:gd name="connsiteX1" fmla="*/ 86627 w 226194"/>
              <a:gd name="connsiteY1" fmla="*/ 129941 h 399448"/>
              <a:gd name="connsiteX2" fmla="*/ 154004 w 226194"/>
              <a:gd name="connsiteY2" fmla="*/ 341697 h 399448"/>
              <a:gd name="connsiteX3" fmla="*/ 226194 w 226194"/>
              <a:gd name="connsiteY3" fmla="*/ 399448 h 3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94" h="399448">
                <a:moveTo>
                  <a:pt x="0" y="0"/>
                </a:moveTo>
                <a:cubicBezTo>
                  <a:pt x="30480" y="36496"/>
                  <a:pt x="60960" y="72992"/>
                  <a:pt x="86627" y="129941"/>
                </a:cubicBezTo>
                <a:cubicBezTo>
                  <a:pt x="112294" y="186890"/>
                  <a:pt x="130743" y="296779"/>
                  <a:pt x="154004" y="341697"/>
                </a:cubicBezTo>
                <a:cubicBezTo>
                  <a:pt x="177265" y="386615"/>
                  <a:pt x="226194" y="399448"/>
                  <a:pt x="226194" y="399448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130265" y="4961823"/>
            <a:ext cx="197318" cy="14489"/>
          </a:xfrm>
          <a:custGeom>
            <a:avLst/>
            <a:gdLst>
              <a:gd name="connsiteX0" fmla="*/ 197318 w 197318"/>
              <a:gd name="connsiteY0" fmla="*/ 0 h 14489"/>
              <a:gd name="connsiteX1" fmla="*/ 105878 w 197318"/>
              <a:gd name="connsiteY1" fmla="*/ 14438 h 14489"/>
              <a:gd name="connsiteX2" fmla="*/ 0 w 197318"/>
              <a:gd name="connsiteY2" fmla="*/ 4813 h 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18" h="14489">
                <a:moveTo>
                  <a:pt x="197318" y="0"/>
                </a:moveTo>
                <a:cubicBezTo>
                  <a:pt x="168041" y="6818"/>
                  <a:pt x="138764" y="13636"/>
                  <a:pt x="105878" y="14438"/>
                </a:cubicBezTo>
                <a:cubicBezTo>
                  <a:pt x="72992" y="15240"/>
                  <a:pt x="19250" y="6417"/>
                  <a:pt x="0" y="4813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915759" y="4471689"/>
            <a:ext cx="89116" cy="433525"/>
          </a:xfrm>
          <a:custGeom>
            <a:avLst/>
            <a:gdLst>
              <a:gd name="connsiteX0" fmla="*/ 0 w 89116"/>
              <a:gd name="connsiteY0" fmla="*/ 433525 h 433525"/>
              <a:gd name="connsiteX1" fmla="*/ 65868 w 89116"/>
              <a:gd name="connsiteY1" fmla="*/ 46067 h 433525"/>
              <a:gd name="connsiteX2" fmla="*/ 89116 w 89116"/>
              <a:gd name="connsiteY2" fmla="*/ 7321 h 4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16" h="433525">
                <a:moveTo>
                  <a:pt x="0" y="433525"/>
                </a:moveTo>
                <a:cubicBezTo>
                  <a:pt x="25507" y="275313"/>
                  <a:pt x="51015" y="117101"/>
                  <a:pt x="65868" y="46067"/>
                </a:cubicBezTo>
                <a:cubicBezTo>
                  <a:pt x="80721" y="-24967"/>
                  <a:pt x="89116" y="7321"/>
                  <a:pt x="89116" y="7321"/>
                </a:cubicBezTo>
              </a:path>
            </a:pathLst>
          </a:custGeom>
          <a:noFill/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171841" y="4787039"/>
            <a:ext cx="104613" cy="384551"/>
          </a:xfrm>
          <a:custGeom>
            <a:avLst/>
            <a:gdLst>
              <a:gd name="connsiteX0" fmla="*/ 0 w 104613"/>
              <a:gd name="connsiteY0" fmla="*/ 1937 h 384551"/>
              <a:gd name="connsiteX1" fmla="*/ 27122 w 104613"/>
              <a:gd name="connsiteY1" fmla="*/ 52307 h 384551"/>
              <a:gd name="connsiteX2" fmla="*/ 69742 w 104613"/>
              <a:gd name="connsiteY2" fmla="*/ 350649 h 384551"/>
              <a:gd name="connsiteX3" fmla="*/ 104613 w 104613"/>
              <a:gd name="connsiteY3" fmla="*/ 377771 h 38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3" h="384551">
                <a:moveTo>
                  <a:pt x="0" y="1937"/>
                </a:moveTo>
                <a:cubicBezTo>
                  <a:pt x="7749" y="-1938"/>
                  <a:pt x="15498" y="-5812"/>
                  <a:pt x="27122" y="52307"/>
                </a:cubicBezTo>
                <a:cubicBezTo>
                  <a:pt x="38746" y="110426"/>
                  <a:pt x="56827" y="296405"/>
                  <a:pt x="69742" y="350649"/>
                </a:cubicBezTo>
                <a:cubicBezTo>
                  <a:pt x="82657" y="404893"/>
                  <a:pt x="104613" y="377771"/>
                  <a:pt x="104613" y="377771"/>
                </a:cubicBezTo>
              </a:path>
            </a:pathLst>
          </a:custGeom>
          <a:noFill/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7257081" y="4056681"/>
            <a:ext cx="104614" cy="435688"/>
          </a:xfrm>
          <a:custGeom>
            <a:avLst/>
            <a:gdLst>
              <a:gd name="connsiteX0" fmla="*/ 0 w 104614"/>
              <a:gd name="connsiteY0" fmla="*/ 430078 h 435688"/>
              <a:gd name="connsiteX1" fmla="*/ 42621 w 104614"/>
              <a:gd name="connsiteY1" fmla="*/ 387458 h 435688"/>
              <a:gd name="connsiteX2" fmla="*/ 85241 w 104614"/>
              <a:gd name="connsiteY2" fmla="*/ 77492 h 435688"/>
              <a:gd name="connsiteX3" fmla="*/ 104614 w 104614"/>
              <a:gd name="connsiteY3" fmla="*/ 0 h 43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4" h="435688">
                <a:moveTo>
                  <a:pt x="0" y="430078"/>
                </a:moveTo>
                <a:cubicBezTo>
                  <a:pt x="14207" y="438150"/>
                  <a:pt x="28414" y="446222"/>
                  <a:pt x="42621" y="387458"/>
                </a:cubicBezTo>
                <a:cubicBezTo>
                  <a:pt x="56828" y="328694"/>
                  <a:pt x="74909" y="142068"/>
                  <a:pt x="85241" y="77492"/>
                </a:cubicBezTo>
                <a:cubicBezTo>
                  <a:pt x="95573" y="12916"/>
                  <a:pt x="104614" y="0"/>
                  <a:pt x="104614" y="0"/>
                </a:cubicBezTo>
              </a:path>
            </a:pathLst>
          </a:custGeom>
          <a:noFill/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79535" y="1441342"/>
            <a:ext cx="3464465" cy="5416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3613" y="1441342"/>
            <a:ext cx="2715248" cy="5416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9187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10" grpId="0" animBg="1"/>
      <p:bldP spid="21" grpId="0" animBg="1"/>
      <p:bldP spid="23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Morse-</a:t>
            </a:r>
            <a:r>
              <a:rPr lang="en-US" b="1" i="1" dirty="0" err="1" smtClean="0">
                <a:solidFill>
                  <a:schemeClr val="accent2"/>
                </a:solidFill>
              </a:rPr>
              <a:t>Smale</a:t>
            </a:r>
            <a:r>
              <a:rPr lang="en-US" b="1" i="1" dirty="0" smtClean="0">
                <a:solidFill>
                  <a:schemeClr val="accent2"/>
                </a:solidFill>
              </a:rPr>
              <a:t> Complex</a:t>
            </a:r>
            <a:endParaRPr lang="en-US" dirty="0" smtClean="0">
              <a:solidFill>
                <a:schemeClr val="accent2"/>
              </a:solidFill>
            </a:endParaRPr>
          </a:p>
        </p:txBody>
      </p:sp>
      <p:pic>
        <p:nvPicPr>
          <p:cNvPr id="4" name="Shape 10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400" y="3517034"/>
            <a:ext cx="7943175" cy="21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109"/>
          <p:cNvSpPr txBox="1"/>
          <p:nvPr/>
        </p:nvSpPr>
        <p:spPr>
          <a:xfrm>
            <a:off x="600412" y="5683671"/>
            <a:ext cx="2443200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Stable/Descending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Manifolds</a:t>
            </a:r>
          </a:p>
        </p:txBody>
      </p:sp>
      <p:sp>
        <p:nvSpPr>
          <p:cNvPr id="6" name="Shape 110"/>
          <p:cNvSpPr txBox="1"/>
          <p:nvPr/>
        </p:nvSpPr>
        <p:spPr>
          <a:xfrm>
            <a:off x="3373262" y="5683671"/>
            <a:ext cx="2385599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Unstable/Ascending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dirty="0"/>
              <a:t>Manifolds</a:t>
            </a:r>
          </a:p>
        </p:txBody>
      </p:sp>
      <p:sp>
        <p:nvSpPr>
          <p:cNvPr id="7" name="Shape 111"/>
          <p:cNvSpPr txBox="1"/>
          <p:nvPr/>
        </p:nvSpPr>
        <p:spPr>
          <a:xfrm>
            <a:off x="6086762" y="5683671"/>
            <a:ext cx="2456699" cy="52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Morse-Smale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/>
              <a:t>Complex</a:t>
            </a:r>
          </a:p>
        </p:txBody>
      </p:sp>
      <p:sp>
        <p:nvSpPr>
          <p:cNvPr id="3" name="Freeform 2"/>
          <p:cNvSpPr/>
          <p:nvPr/>
        </p:nvSpPr>
        <p:spPr>
          <a:xfrm>
            <a:off x="1955132" y="4492368"/>
            <a:ext cx="90236" cy="294774"/>
          </a:xfrm>
          <a:custGeom>
            <a:avLst/>
            <a:gdLst>
              <a:gd name="connsiteX0" fmla="*/ 0 w 90236"/>
              <a:gd name="connsiteY0" fmla="*/ 294774 h 294774"/>
              <a:gd name="connsiteX1" fmla="*/ 60157 w 90236"/>
              <a:gd name="connsiteY1" fmla="*/ 234616 h 294774"/>
              <a:gd name="connsiteX2" fmla="*/ 90236 w 90236"/>
              <a:gd name="connsiteY2" fmla="*/ 0 h 294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236" h="294774">
                <a:moveTo>
                  <a:pt x="0" y="294774"/>
                </a:moveTo>
                <a:cubicBezTo>
                  <a:pt x="22559" y="289259"/>
                  <a:pt x="45118" y="283745"/>
                  <a:pt x="60157" y="234616"/>
                </a:cubicBezTo>
                <a:cubicBezTo>
                  <a:pt x="75196" y="185487"/>
                  <a:pt x="90236" y="0"/>
                  <a:pt x="90236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117558" y="4588621"/>
            <a:ext cx="144379" cy="216568"/>
          </a:xfrm>
          <a:custGeom>
            <a:avLst/>
            <a:gdLst>
              <a:gd name="connsiteX0" fmla="*/ 144379 w 144379"/>
              <a:gd name="connsiteY0" fmla="*/ 216568 h 216568"/>
              <a:gd name="connsiteX1" fmla="*/ 54142 w 144379"/>
              <a:gd name="connsiteY1" fmla="*/ 132347 h 216568"/>
              <a:gd name="connsiteX2" fmla="*/ 0 w 144379"/>
              <a:gd name="connsiteY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79" h="216568">
                <a:moveTo>
                  <a:pt x="144379" y="216568"/>
                </a:moveTo>
                <a:cubicBezTo>
                  <a:pt x="111292" y="192505"/>
                  <a:pt x="78205" y="168442"/>
                  <a:pt x="54142" y="132347"/>
                </a:cubicBezTo>
                <a:cubicBezTo>
                  <a:pt x="30079" y="96252"/>
                  <a:pt x="0" y="0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/>
        </p:nvSpPr>
        <p:spPr>
          <a:xfrm>
            <a:off x="2312069" y="4964666"/>
            <a:ext cx="144379" cy="216568"/>
          </a:xfrm>
          <a:custGeom>
            <a:avLst/>
            <a:gdLst>
              <a:gd name="connsiteX0" fmla="*/ 144379 w 144379"/>
              <a:gd name="connsiteY0" fmla="*/ 216568 h 216568"/>
              <a:gd name="connsiteX1" fmla="*/ 54142 w 144379"/>
              <a:gd name="connsiteY1" fmla="*/ 132347 h 216568"/>
              <a:gd name="connsiteX2" fmla="*/ 0 w 144379"/>
              <a:gd name="connsiteY2" fmla="*/ 0 h 21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379" h="216568">
                <a:moveTo>
                  <a:pt x="144379" y="216568"/>
                </a:moveTo>
                <a:cubicBezTo>
                  <a:pt x="111292" y="192505"/>
                  <a:pt x="78205" y="168442"/>
                  <a:pt x="54142" y="132347"/>
                </a:cubicBezTo>
                <a:cubicBezTo>
                  <a:pt x="30079" y="96252"/>
                  <a:pt x="0" y="0"/>
                  <a:pt x="0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1967163" y="4967616"/>
            <a:ext cx="228600" cy="152853"/>
          </a:xfrm>
          <a:custGeom>
            <a:avLst/>
            <a:gdLst>
              <a:gd name="connsiteX0" fmla="*/ 0 w 228600"/>
              <a:gd name="connsiteY0" fmla="*/ 150394 h 152853"/>
              <a:gd name="connsiteX1" fmla="*/ 96253 w 228600"/>
              <a:gd name="connsiteY1" fmla="*/ 132347 h 152853"/>
              <a:gd name="connsiteX2" fmla="*/ 228600 w 228600"/>
              <a:gd name="connsiteY2" fmla="*/ 0 h 15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" h="152853">
                <a:moveTo>
                  <a:pt x="0" y="150394"/>
                </a:moveTo>
                <a:cubicBezTo>
                  <a:pt x="29076" y="153903"/>
                  <a:pt x="58153" y="157413"/>
                  <a:pt x="96253" y="132347"/>
                </a:cubicBezTo>
                <a:cubicBezTo>
                  <a:pt x="134353" y="107281"/>
                  <a:pt x="228600" y="0"/>
                  <a:pt x="228600" y="0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7117" l="0" r="100000"/>
                    </a14:imgEffect>
                  </a14:imgLayer>
                </a14:imgProps>
              </a:ext>
            </a:extLst>
          </a:blip>
          <a:srcRect b="12316"/>
          <a:stretch/>
        </p:blipFill>
        <p:spPr>
          <a:xfrm rot="19410097">
            <a:off x="1041397" y="2079780"/>
            <a:ext cx="1232086" cy="105657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78113" l="14923" r="86385"/>
                    </a14:imgEffect>
                  </a14:imgLayer>
                </a14:imgProps>
              </a:ext>
            </a:extLst>
          </a:blip>
          <a:srcRect l="13357" r="9765" b="20905"/>
          <a:stretch/>
        </p:blipFill>
        <p:spPr>
          <a:xfrm>
            <a:off x="3620022" y="1580846"/>
            <a:ext cx="1892078" cy="1936188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5130265" y="4480224"/>
            <a:ext cx="120316" cy="423848"/>
          </a:xfrm>
          <a:custGeom>
            <a:avLst/>
            <a:gdLst>
              <a:gd name="connsiteX0" fmla="*/ 120316 w 120316"/>
              <a:gd name="connsiteY0" fmla="*/ 336 h 423848"/>
              <a:gd name="connsiteX1" fmla="*/ 77002 w 120316"/>
              <a:gd name="connsiteY1" fmla="*/ 58088 h 423848"/>
              <a:gd name="connsiteX2" fmla="*/ 57752 w 120316"/>
              <a:gd name="connsiteY2" fmla="*/ 361283 h 423848"/>
              <a:gd name="connsiteX3" fmla="*/ 0 w 120316"/>
              <a:gd name="connsiteY3" fmla="*/ 423848 h 423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0316" h="423848">
                <a:moveTo>
                  <a:pt x="120316" y="336"/>
                </a:moveTo>
                <a:cubicBezTo>
                  <a:pt x="103872" y="-867"/>
                  <a:pt x="87429" y="-2070"/>
                  <a:pt x="77002" y="58088"/>
                </a:cubicBezTo>
                <a:cubicBezTo>
                  <a:pt x="66575" y="118246"/>
                  <a:pt x="70586" y="300323"/>
                  <a:pt x="57752" y="361283"/>
                </a:cubicBezTo>
                <a:cubicBezTo>
                  <a:pt x="44918" y="422243"/>
                  <a:pt x="9625" y="412619"/>
                  <a:pt x="0" y="423848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4846320" y="4509436"/>
            <a:ext cx="226194" cy="399448"/>
          </a:xfrm>
          <a:custGeom>
            <a:avLst/>
            <a:gdLst>
              <a:gd name="connsiteX0" fmla="*/ 0 w 226194"/>
              <a:gd name="connsiteY0" fmla="*/ 0 h 399448"/>
              <a:gd name="connsiteX1" fmla="*/ 86627 w 226194"/>
              <a:gd name="connsiteY1" fmla="*/ 129941 h 399448"/>
              <a:gd name="connsiteX2" fmla="*/ 154004 w 226194"/>
              <a:gd name="connsiteY2" fmla="*/ 341697 h 399448"/>
              <a:gd name="connsiteX3" fmla="*/ 226194 w 226194"/>
              <a:gd name="connsiteY3" fmla="*/ 399448 h 3994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194" h="399448">
                <a:moveTo>
                  <a:pt x="0" y="0"/>
                </a:moveTo>
                <a:cubicBezTo>
                  <a:pt x="30480" y="36496"/>
                  <a:pt x="60960" y="72992"/>
                  <a:pt x="86627" y="129941"/>
                </a:cubicBezTo>
                <a:cubicBezTo>
                  <a:pt x="112294" y="186890"/>
                  <a:pt x="130743" y="296779"/>
                  <a:pt x="154004" y="341697"/>
                </a:cubicBezTo>
                <a:cubicBezTo>
                  <a:pt x="177265" y="386615"/>
                  <a:pt x="226194" y="399448"/>
                  <a:pt x="226194" y="399448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5130265" y="4961823"/>
            <a:ext cx="197318" cy="14489"/>
          </a:xfrm>
          <a:custGeom>
            <a:avLst/>
            <a:gdLst>
              <a:gd name="connsiteX0" fmla="*/ 197318 w 197318"/>
              <a:gd name="connsiteY0" fmla="*/ 0 h 14489"/>
              <a:gd name="connsiteX1" fmla="*/ 105878 w 197318"/>
              <a:gd name="connsiteY1" fmla="*/ 14438 h 14489"/>
              <a:gd name="connsiteX2" fmla="*/ 0 w 197318"/>
              <a:gd name="connsiteY2" fmla="*/ 4813 h 1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318" h="14489">
                <a:moveTo>
                  <a:pt x="197318" y="0"/>
                </a:moveTo>
                <a:cubicBezTo>
                  <a:pt x="168041" y="6818"/>
                  <a:pt x="138764" y="13636"/>
                  <a:pt x="105878" y="14438"/>
                </a:cubicBezTo>
                <a:cubicBezTo>
                  <a:pt x="72992" y="15240"/>
                  <a:pt x="19250" y="6417"/>
                  <a:pt x="0" y="4813"/>
                </a:cubicBezTo>
              </a:path>
            </a:pathLst>
          </a:custGeom>
          <a:noFill/>
          <a:ln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3613" y="1441342"/>
            <a:ext cx="2715248" cy="5416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6"/>
          <p:cNvSpPr/>
          <p:nvPr/>
        </p:nvSpPr>
        <p:spPr>
          <a:xfrm>
            <a:off x="7915759" y="4471689"/>
            <a:ext cx="89116" cy="433525"/>
          </a:xfrm>
          <a:custGeom>
            <a:avLst/>
            <a:gdLst>
              <a:gd name="connsiteX0" fmla="*/ 0 w 89116"/>
              <a:gd name="connsiteY0" fmla="*/ 433525 h 433525"/>
              <a:gd name="connsiteX1" fmla="*/ 65868 w 89116"/>
              <a:gd name="connsiteY1" fmla="*/ 46067 h 433525"/>
              <a:gd name="connsiteX2" fmla="*/ 89116 w 89116"/>
              <a:gd name="connsiteY2" fmla="*/ 7321 h 433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9116" h="433525">
                <a:moveTo>
                  <a:pt x="0" y="433525"/>
                </a:moveTo>
                <a:cubicBezTo>
                  <a:pt x="25507" y="275313"/>
                  <a:pt x="51015" y="117101"/>
                  <a:pt x="65868" y="46067"/>
                </a:cubicBezTo>
                <a:cubicBezTo>
                  <a:pt x="80721" y="-24967"/>
                  <a:pt x="89116" y="7321"/>
                  <a:pt x="89116" y="7321"/>
                </a:cubicBezTo>
              </a:path>
            </a:pathLst>
          </a:custGeom>
          <a:noFill/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7"/>
          <p:cNvSpPr/>
          <p:nvPr/>
        </p:nvSpPr>
        <p:spPr>
          <a:xfrm>
            <a:off x="7171841" y="4787039"/>
            <a:ext cx="104613" cy="384551"/>
          </a:xfrm>
          <a:custGeom>
            <a:avLst/>
            <a:gdLst>
              <a:gd name="connsiteX0" fmla="*/ 0 w 104613"/>
              <a:gd name="connsiteY0" fmla="*/ 1937 h 384551"/>
              <a:gd name="connsiteX1" fmla="*/ 27122 w 104613"/>
              <a:gd name="connsiteY1" fmla="*/ 52307 h 384551"/>
              <a:gd name="connsiteX2" fmla="*/ 69742 w 104613"/>
              <a:gd name="connsiteY2" fmla="*/ 350649 h 384551"/>
              <a:gd name="connsiteX3" fmla="*/ 104613 w 104613"/>
              <a:gd name="connsiteY3" fmla="*/ 377771 h 384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3" h="384551">
                <a:moveTo>
                  <a:pt x="0" y="1937"/>
                </a:moveTo>
                <a:cubicBezTo>
                  <a:pt x="7749" y="-1938"/>
                  <a:pt x="15498" y="-5812"/>
                  <a:pt x="27122" y="52307"/>
                </a:cubicBezTo>
                <a:cubicBezTo>
                  <a:pt x="38746" y="110426"/>
                  <a:pt x="56827" y="296405"/>
                  <a:pt x="69742" y="350649"/>
                </a:cubicBezTo>
                <a:cubicBezTo>
                  <a:pt x="82657" y="404893"/>
                  <a:pt x="104613" y="377771"/>
                  <a:pt x="104613" y="377771"/>
                </a:cubicBezTo>
              </a:path>
            </a:pathLst>
          </a:custGeom>
          <a:noFill/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7257081" y="4056681"/>
            <a:ext cx="104614" cy="435688"/>
          </a:xfrm>
          <a:custGeom>
            <a:avLst/>
            <a:gdLst>
              <a:gd name="connsiteX0" fmla="*/ 0 w 104614"/>
              <a:gd name="connsiteY0" fmla="*/ 430078 h 435688"/>
              <a:gd name="connsiteX1" fmla="*/ 42621 w 104614"/>
              <a:gd name="connsiteY1" fmla="*/ 387458 h 435688"/>
              <a:gd name="connsiteX2" fmla="*/ 85241 w 104614"/>
              <a:gd name="connsiteY2" fmla="*/ 77492 h 435688"/>
              <a:gd name="connsiteX3" fmla="*/ 104614 w 104614"/>
              <a:gd name="connsiteY3" fmla="*/ 0 h 435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614" h="435688">
                <a:moveTo>
                  <a:pt x="0" y="430078"/>
                </a:moveTo>
                <a:cubicBezTo>
                  <a:pt x="14207" y="438150"/>
                  <a:pt x="28414" y="446222"/>
                  <a:pt x="42621" y="387458"/>
                </a:cubicBezTo>
                <a:cubicBezTo>
                  <a:pt x="56828" y="328694"/>
                  <a:pt x="74909" y="142068"/>
                  <a:pt x="85241" y="77492"/>
                </a:cubicBezTo>
                <a:cubicBezTo>
                  <a:pt x="95573" y="12916"/>
                  <a:pt x="104614" y="0"/>
                  <a:pt x="104614" y="0"/>
                </a:cubicBezTo>
              </a:path>
            </a:pathLst>
          </a:custGeom>
          <a:noFill/>
          <a:ln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679535" y="1441342"/>
            <a:ext cx="3464465" cy="541665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782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10" grpId="0" animBg="1"/>
      <p:bldP spid="21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Persistence Simplification</a:t>
            </a:r>
            <a:endParaRPr lang="en-US" dirty="0" smtClean="0">
              <a:solidFill>
                <a:schemeClr val="accent2"/>
              </a:solidFill>
            </a:endParaRPr>
          </a:p>
        </p:txBody>
      </p:sp>
      <p:graphicFrame>
        <p:nvGraphicFramePr>
          <p:cNvPr id="66" name="Chart 65"/>
          <p:cNvGraphicFramePr/>
          <p:nvPr>
            <p:extLst>
              <p:ext uri="{D42A27DB-BD31-4B8C-83A1-F6EECF244321}">
                <p14:modId xmlns:p14="http://schemas.microsoft.com/office/powerpoint/2010/main" val="3238102266"/>
              </p:ext>
            </p:extLst>
          </p:nvPr>
        </p:nvGraphicFramePr>
        <p:xfrm>
          <a:off x="800100" y="1489793"/>
          <a:ext cx="4400550" cy="4400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70" name="Straight Connector 69"/>
          <p:cNvCxnSpPr/>
          <p:nvPr/>
        </p:nvCxnSpPr>
        <p:spPr>
          <a:xfrm flipH="1">
            <a:off x="952500" y="3661493"/>
            <a:ext cx="644036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>
            <a:stCxn id="74" idx="4"/>
          </p:cNvCxnSpPr>
          <p:nvPr/>
        </p:nvCxnSpPr>
        <p:spPr>
          <a:xfrm flipH="1">
            <a:off x="952500" y="3909143"/>
            <a:ext cx="1073150" cy="297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/>
          <p:nvPr/>
        </p:nvCxnSpPr>
        <p:spPr>
          <a:xfrm>
            <a:off x="952500" y="3661493"/>
            <a:ext cx="0" cy="24765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1561338" y="3658318"/>
            <a:ext cx="152400" cy="114300"/>
          </a:xfrm>
          <a:prstGeom prst="ellipse">
            <a:avLst/>
          </a:prstGeom>
          <a:solidFill>
            <a:schemeClr val="accent2"/>
          </a:solidFill>
          <a:ln w="12700" cmpd="sng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1949450" y="3794843"/>
            <a:ext cx="152400" cy="1143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b</a:t>
            </a:r>
            <a:endParaRPr lang="en-US" sz="1400" dirty="0"/>
          </a:p>
        </p:txBody>
      </p:sp>
      <p:sp>
        <p:nvSpPr>
          <p:cNvPr id="75" name="Oval 74"/>
          <p:cNvSpPr/>
          <p:nvPr/>
        </p:nvSpPr>
        <p:spPr>
          <a:xfrm>
            <a:off x="3084828" y="2508611"/>
            <a:ext cx="152400" cy="114300"/>
          </a:xfrm>
          <a:prstGeom prst="ellipse">
            <a:avLst/>
          </a:prstGeom>
          <a:solidFill>
            <a:schemeClr val="accent2"/>
          </a:solidFill>
          <a:ln w="12700" cmpd="sng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4229100" y="5297882"/>
            <a:ext cx="152400" cy="1143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</a:t>
            </a:r>
            <a:endParaRPr lang="en-US" sz="1400" dirty="0"/>
          </a:p>
        </p:txBody>
      </p:sp>
      <p:sp>
        <p:nvSpPr>
          <p:cNvPr id="78" name="Oval 77"/>
          <p:cNvSpPr/>
          <p:nvPr/>
        </p:nvSpPr>
        <p:spPr>
          <a:xfrm>
            <a:off x="1043964" y="5512173"/>
            <a:ext cx="152400" cy="1143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a</a:t>
            </a:r>
            <a:endParaRPr lang="en-US" sz="1400" dirty="0"/>
          </a:p>
        </p:txBody>
      </p:sp>
      <p:sp>
        <p:nvSpPr>
          <p:cNvPr id="79" name="Oval 78"/>
          <p:cNvSpPr/>
          <p:nvPr/>
        </p:nvSpPr>
        <p:spPr>
          <a:xfrm>
            <a:off x="4686300" y="1594567"/>
            <a:ext cx="152400" cy="114300"/>
          </a:xfrm>
          <a:prstGeom prst="ellipse">
            <a:avLst/>
          </a:prstGeom>
          <a:solidFill>
            <a:schemeClr val="accent2"/>
          </a:solidFill>
          <a:ln w="12700" cmpd="sng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5219700" y="1451498"/>
            <a:ext cx="3886200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Critical Points: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maxima =</a:t>
            </a:r>
          </a:p>
          <a:p>
            <a:pPr marL="342900" indent="-342900">
              <a:spcBef>
                <a:spcPct val="20000"/>
              </a:spcBef>
              <a:defRPr/>
            </a:pPr>
            <a:r>
              <a:rPr lang="en-US" sz="2400" dirty="0" smtClean="0">
                <a:latin typeface="Arial" pitchFamily="34" charset="0"/>
                <a:cs typeface="Arial" pitchFamily="34" charset="0"/>
              </a:rPr>
              <a:t>	minima  =</a:t>
            </a:r>
          </a:p>
        </p:txBody>
      </p:sp>
      <p:sp>
        <p:nvSpPr>
          <p:cNvPr id="81" name="Oval 80"/>
          <p:cNvSpPr/>
          <p:nvPr/>
        </p:nvSpPr>
        <p:spPr>
          <a:xfrm>
            <a:off x="7124700" y="2049927"/>
            <a:ext cx="152400" cy="114300"/>
          </a:xfrm>
          <a:prstGeom prst="ellipse">
            <a:avLst/>
          </a:prstGeom>
          <a:solidFill>
            <a:schemeClr val="accent2"/>
          </a:solidFill>
          <a:ln w="12700" cmpd="sng"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7124700" y="2490517"/>
            <a:ext cx="152400" cy="1143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12700" cmpd="sng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H="1" flipV="1">
            <a:off x="571500" y="2504801"/>
            <a:ext cx="2589528" cy="381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H="1">
            <a:off x="571500" y="5433143"/>
            <a:ext cx="373266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>
            <a:off x="571500" y="2508611"/>
            <a:ext cx="0" cy="2924532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410250" y="3816989"/>
            <a:ext cx="39862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p</a:t>
            </a:r>
            <a:r>
              <a:rPr lang="en-US" baseline="-25000" dirty="0" err="1" smtClean="0">
                <a:latin typeface="Arial" pitchFamily="34" charset="0"/>
                <a:cs typeface="Arial" pitchFamily="34" charset="0"/>
              </a:rPr>
              <a:t>b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 flipH="1">
            <a:off x="266700" y="1575527"/>
            <a:ext cx="4500558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 flipH="1">
            <a:off x="266700" y="5644975"/>
            <a:ext cx="838200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266700" y="1575527"/>
            <a:ext cx="0" cy="406944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8100" y="3456363"/>
            <a:ext cx="38998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c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</p:spPr>
        <p:txBody>
          <a:bodyPr>
            <a:normAutofit fontScale="90000"/>
          </a:bodyPr>
          <a:lstStyle/>
          <a:p>
            <a:r>
              <a:rPr lang="en-US" dirty="0"/>
              <a:t>Background: Topology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5930" y="3604343"/>
            <a:ext cx="39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</a:t>
            </a:r>
            <a:r>
              <a:rPr lang="en-US" baseline="-25000" dirty="0" smtClean="0">
                <a:latin typeface="Arial" pitchFamily="34" charset="0"/>
                <a:cs typeface="Arial" pitchFamily="34" charset="0"/>
              </a:rPr>
              <a:t>a</a:t>
            </a:r>
            <a:endParaRPr lang="en-US" baseline="-250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21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90" grpId="0" animBg="1"/>
      <p:bldP spid="4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Background: Topology</a:t>
            </a:r>
          </a:p>
        </p:txBody>
      </p:sp>
      <p:pic>
        <p:nvPicPr>
          <p:cNvPr id="10" name="Picture 2" descr="C:\Users\dan\Desktop\DAG\UQ Workshop\talk\figs\persistence\cancellationOrg_MSComple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8240" y="1447800"/>
            <a:ext cx="7071360" cy="4419600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6530325"/>
            <a:ext cx="190517" cy="17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920725"/>
            <a:ext cx="190517" cy="175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241967"/>
            <a:ext cx="190517" cy="175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6604" y="5858470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Local Maximum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Saddle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15" name="Freeform 14"/>
          <p:cNvSpPr/>
          <p:nvPr/>
        </p:nvSpPr>
        <p:spPr>
          <a:xfrm>
            <a:off x="3942891" y="3298664"/>
            <a:ext cx="473905" cy="1080597"/>
          </a:xfrm>
          <a:custGeom>
            <a:avLst/>
            <a:gdLst>
              <a:gd name="connsiteX0" fmla="*/ 473905 w 473905"/>
              <a:gd name="connsiteY0" fmla="*/ 1080597 h 1080597"/>
              <a:gd name="connsiteX1" fmla="*/ 246431 w 473905"/>
              <a:gd name="connsiteY1" fmla="*/ 341241 h 1080597"/>
              <a:gd name="connsiteX2" fmla="*/ 0 w 473905"/>
              <a:gd name="connsiteY2" fmla="*/ 0 h 108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905" h="1080597">
                <a:moveTo>
                  <a:pt x="473905" y="1080597"/>
                </a:moveTo>
                <a:cubicBezTo>
                  <a:pt x="399660" y="800968"/>
                  <a:pt x="325415" y="521340"/>
                  <a:pt x="246431" y="341241"/>
                </a:cubicBezTo>
                <a:cubicBezTo>
                  <a:pt x="167447" y="161142"/>
                  <a:pt x="0" y="0"/>
                  <a:pt x="0" y="0"/>
                </a:cubicBezTo>
              </a:path>
            </a:pathLst>
          </a:custGeom>
          <a:ln w="38100" cmpd="sng">
            <a:solidFill>
              <a:schemeClr val="bg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710737" y="3355538"/>
            <a:ext cx="682424" cy="1251218"/>
          </a:xfrm>
          <a:custGeom>
            <a:avLst/>
            <a:gdLst>
              <a:gd name="connsiteX0" fmla="*/ 0 w 682424"/>
              <a:gd name="connsiteY0" fmla="*/ 1251218 h 1251218"/>
              <a:gd name="connsiteX1" fmla="*/ 227475 w 682424"/>
              <a:gd name="connsiteY1" fmla="*/ 436031 h 1251218"/>
              <a:gd name="connsiteX2" fmla="*/ 682424 w 682424"/>
              <a:gd name="connsiteY2" fmla="*/ 0 h 125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424" h="1251218">
                <a:moveTo>
                  <a:pt x="0" y="1251218"/>
                </a:moveTo>
                <a:cubicBezTo>
                  <a:pt x="56869" y="947892"/>
                  <a:pt x="113738" y="644567"/>
                  <a:pt x="227475" y="436031"/>
                </a:cubicBezTo>
                <a:cubicBezTo>
                  <a:pt x="341212" y="227495"/>
                  <a:pt x="682424" y="0"/>
                  <a:pt x="682424" y="0"/>
                </a:cubicBezTo>
              </a:path>
            </a:pathLst>
          </a:cu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028314" y="3241792"/>
            <a:ext cx="834073" cy="549778"/>
          </a:xfrm>
          <a:custGeom>
            <a:avLst/>
            <a:gdLst>
              <a:gd name="connsiteX0" fmla="*/ 0 w 834073"/>
              <a:gd name="connsiteY0" fmla="*/ 549778 h 549778"/>
              <a:gd name="connsiteX1" fmla="*/ 379124 w 834073"/>
              <a:gd name="connsiteY1" fmla="*/ 265410 h 549778"/>
              <a:gd name="connsiteX2" fmla="*/ 834073 w 834073"/>
              <a:gd name="connsiteY2" fmla="*/ 0 h 54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4073" h="549778">
                <a:moveTo>
                  <a:pt x="0" y="549778"/>
                </a:moveTo>
                <a:cubicBezTo>
                  <a:pt x="120056" y="453409"/>
                  <a:pt x="240112" y="357040"/>
                  <a:pt x="379124" y="265410"/>
                </a:cubicBezTo>
                <a:cubicBezTo>
                  <a:pt x="518136" y="173780"/>
                  <a:pt x="834073" y="0"/>
                  <a:pt x="834073" y="0"/>
                </a:cubicBezTo>
              </a:path>
            </a:pathLst>
          </a:cu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:\Users\dan\Desktop\DAG\UQ Workshop\talk\figs\persistence\cancellationOrg_MSComplex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158239" y="1447800"/>
            <a:ext cx="7071361" cy="4419599"/>
          </a:xfrm>
          <a:prstGeom prst="rect">
            <a:avLst/>
          </a:prstGeom>
          <a:noFill/>
        </p:spPr>
      </p:pic>
      <p:pic>
        <p:nvPicPr>
          <p:cNvPr id="19" name="Picture 18" descr="C:\Users\dan\Desktop\DAG\UQ Workshop\talk\figs\persistence\cancellationOrg_MSComplex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1158242" y="1447800"/>
            <a:ext cx="7071358" cy="4419599"/>
          </a:xfrm>
          <a:prstGeom prst="rect">
            <a:avLst/>
          </a:prstGeom>
          <a:noFill/>
        </p:spPr>
      </p:pic>
      <p:sp>
        <p:nvSpPr>
          <p:cNvPr id="20" name="Freeform 19"/>
          <p:cNvSpPr/>
          <p:nvPr/>
        </p:nvSpPr>
        <p:spPr>
          <a:xfrm>
            <a:off x="4092386" y="2843677"/>
            <a:ext cx="874140" cy="1289133"/>
          </a:xfrm>
          <a:custGeom>
            <a:avLst/>
            <a:gdLst>
              <a:gd name="connsiteX0" fmla="*/ 343366 w 874140"/>
              <a:gd name="connsiteY0" fmla="*/ 1289133 h 1289133"/>
              <a:gd name="connsiteX1" fmla="*/ 21111 w 874140"/>
              <a:gd name="connsiteY1" fmla="*/ 492904 h 1289133"/>
              <a:gd name="connsiteX2" fmla="*/ 874140 w 874140"/>
              <a:gd name="connsiteY2" fmla="*/ 0 h 128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4140" h="1289133">
                <a:moveTo>
                  <a:pt x="343366" y="1289133"/>
                </a:moveTo>
                <a:cubicBezTo>
                  <a:pt x="138007" y="998446"/>
                  <a:pt x="-67351" y="707759"/>
                  <a:pt x="21111" y="492904"/>
                </a:cubicBezTo>
                <a:cubicBezTo>
                  <a:pt x="109573" y="278048"/>
                  <a:pt x="719331" y="94789"/>
                  <a:pt x="874140" y="0"/>
                </a:cubicBezTo>
              </a:path>
            </a:pathLst>
          </a:custGeom>
          <a:ln w="38100" cmpd="sng">
            <a:solidFill>
              <a:schemeClr val="bg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710737" y="3355538"/>
            <a:ext cx="682424" cy="1251218"/>
          </a:xfrm>
          <a:custGeom>
            <a:avLst/>
            <a:gdLst>
              <a:gd name="connsiteX0" fmla="*/ 0 w 682424"/>
              <a:gd name="connsiteY0" fmla="*/ 1251218 h 1251218"/>
              <a:gd name="connsiteX1" fmla="*/ 227475 w 682424"/>
              <a:gd name="connsiteY1" fmla="*/ 436031 h 1251218"/>
              <a:gd name="connsiteX2" fmla="*/ 682424 w 682424"/>
              <a:gd name="connsiteY2" fmla="*/ 0 h 125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424" h="1251218">
                <a:moveTo>
                  <a:pt x="0" y="1251218"/>
                </a:moveTo>
                <a:cubicBezTo>
                  <a:pt x="56869" y="947892"/>
                  <a:pt x="113738" y="644567"/>
                  <a:pt x="227475" y="436031"/>
                </a:cubicBezTo>
                <a:cubicBezTo>
                  <a:pt x="341212" y="227495"/>
                  <a:pt x="682424" y="0"/>
                  <a:pt x="682424" y="0"/>
                </a:cubicBezTo>
              </a:path>
            </a:pathLst>
          </a:cu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028314" y="3109086"/>
            <a:ext cx="834073" cy="549778"/>
          </a:xfrm>
          <a:custGeom>
            <a:avLst/>
            <a:gdLst>
              <a:gd name="connsiteX0" fmla="*/ 0 w 834073"/>
              <a:gd name="connsiteY0" fmla="*/ 549778 h 549778"/>
              <a:gd name="connsiteX1" fmla="*/ 379124 w 834073"/>
              <a:gd name="connsiteY1" fmla="*/ 265410 h 549778"/>
              <a:gd name="connsiteX2" fmla="*/ 834073 w 834073"/>
              <a:gd name="connsiteY2" fmla="*/ 0 h 54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4073" h="549778">
                <a:moveTo>
                  <a:pt x="0" y="549778"/>
                </a:moveTo>
                <a:cubicBezTo>
                  <a:pt x="120056" y="453409"/>
                  <a:pt x="240112" y="357040"/>
                  <a:pt x="379124" y="265410"/>
                </a:cubicBezTo>
                <a:cubicBezTo>
                  <a:pt x="518136" y="173780"/>
                  <a:pt x="834073" y="0"/>
                  <a:pt x="834073" y="0"/>
                </a:cubicBezTo>
              </a:path>
            </a:pathLst>
          </a:cu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Persistence Simplification</a:t>
            </a:r>
            <a:endParaRPr lang="en-US" dirty="0" smtClean="0">
              <a:solidFill>
                <a:schemeClr val="accent2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74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Background: Topology</a:t>
            </a:r>
          </a:p>
        </p:txBody>
      </p:sp>
      <p:pic>
        <p:nvPicPr>
          <p:cNvPr id="10" name="Picture 2" descr="C:\Users\dan\Desktop\DAG\UQ Workshop\talk\figs\persistence\cancellationOrg_MSComple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8240" y="1447800"/>
            <a:ext cx="7071360" cy="4419600"/>
          </a:xfrm>
          <a:prstGeom prst="rect">
            <a:avLst/>
          </a:prstGeom>
          <a:noFill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6530325"/>
            <a:ext cx="190517" cy="1752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1" y="5920725"/>
            <a:ext cx="190517" cy="1752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241967"/>
            <a:ext cx="190517" cy="17527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26604" y="5858470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Local Maximum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Saddle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Local Minimum</a:t>
            </a:r>
          </a:p>
        </p:txBody>
      </p:sp>
      <p:sp>
        <p:nvSpPr>
          <p:cNvPr id="15" name="Freeform 14"/>
          <p:cNvSpPr/>
          <p:nvPr/>
        </p:nvSpPr>
        <p:spPr>
          <a:xfrm>
            <a:off x="3942891" y="3298664"/>
            <a:ext cx="473905" cy="1080597"/>
          </a:xfrm>
          <a:custGeom>
            <a:avLst/>
            <a:gdLst>
              <a:gd name="connsiteX0" fmla="*/ 473905 w 473905"/>
              <a:gd name="connsiteY0" fmla="*/ 1080597 h 1080597"/>
              <a:gd name="connsiteX1" fmla="*/ 246431 w 473905"/>
              <a:gd name="connsiteY1" fmla="*/ 341241 h 1080597"/>
              <a:gd name="connsiteX2" fmla="*/ 0 w 473905"/>
              <a:gd name="connsiteY2" fmla="*/ 0 h 108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3905" h="1080597">
                <a:moveTo>
                  <a:pt x="473905" y="1080597"/>
                </a:moveTo>
                <a:cubicBezTo>
                  <a:pt x="399660" y="800968"/>
                  <a:pt x="325415" y="521340"/>
                  <a:pt x="246431" y="341241"/>
                </a:cubicBezTo>
                <a:cubicBezTo>
                  <a:pt x="167447" y="161142"/>
                  <a:pt x="0" y="0"/>
                  <a:pt x="0" y="0"/>
                </a:cubicBezTo>
              </a:path>
            </a:pathLst>
          </a:custGeom>
          <a:ln w="38100" cmpd="sng">
            <a:solidFill>
              <a:schemeClr val="bg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2710737" y="3355538"/>
            <a:ext cx="682424" cy="1251218"/>
          </a:xfrm>
          <a:custGeom>
            <a:avLst/>
            <a:gdLst>
              <a:gd name="connsiteX0" fmla="*/ 0 w 682424"/>
              <a:gd name="connsiteY0" fmla="*/ 1251218 h 1251218"/>
              <a:gd name="connsiteX1" fmla="*/ 227475 w 682424"/>
              <a:gd name="connsiteY1" fmla="*/ 436031 h 1251218"/>
              <a:gd name="connsiteX2" fmla="*/ 682424 w 682424"/>
              <a:gd name="connsiteY2" fmla="*/ 0 h 125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424" h="1251218">
                <a:moveTo>
                  <a:pt x="0" y="1251218"/>
                </a:moveTo>
                <a:cubicBezTo>
                  <a:pt x="56869" y="947892"/>
                  <a:pt x="113738" y="644567"/>
                  <a:pt x="227475" y="436031"/>
                </a:cubicBezTo>
                <a:cubicBezTo>
                  <a:pt x="341212" y="227495"/>
                  <a:pt x="682424" y="0"/>
                  <a:pt x="682424" y="0"/>
                </a:cubicBezTo>
              </a:path>
            </a:pathLst>
          </a:cu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/>
          <p:cNvSpPr/>
          <p:nvPr/>
        </p:nvSpPr>
        <p:spPr>
          <a:xfrm>
            <a:off x="2028314" y="3241792"/>
            <a:ext cx="834073" cy="549778"/>
          </a:xfrm>
          <a:custGeom>
            <a:avLst/>
            <a:gdLst>
              <a:gd name="connsiteX0" fmla="*/ 0 w 834073"/>
              <a:gd name="connsiteY0" fmla="*/ 549778 h 549778"/>
              <a:gd name="connsiteX1" fmla="*/ 379124 w 834073"/>
              <a:gd name="connsiteY1" fmla="*/ 265410 h 549778"/>
              <a:gd name="connsiteX2" fmla="*/ 834073 w 834073"/>
              <a:gd name="connsiteY2" fmla="*/ 0 h 54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4073" h="549778">
                <a:moveTo>
                  <a:pt x="0" y="549778"/>
                </a:moveTo>
                <a:cubicBezTo>
                  <a:pt x="120056" y="453409"/>
                  <a:pt x="240112" y="357040"/>
                  <a:pt x="379124" y="265410"/>
                </a:cubicBezTo>
                <a:cubicBezTo>
                  <a:pt x="518136" y="173780"/>
                  <a:pt x="834073" y="0"/>
                  <a:pt x="834073" y="0"/>
                </a:cubicBezTo>
              </a:path>
            </a:pathLst>
          </a:cu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C:\Users\dan\Desktop\DAG\UQ Workshop\talk\figs\persistence\cancellationOrg_MSComplex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158239" y="1447800"/>
            <a:ext cx="7071361" cy="4419599"/>
          </a:xfrm>
          <a:prstGeom prst="rect">
            <a:avLst/>
          </a:prstGeom>
          <a:noFill/>
        </p:spPr>
      </p:pic>
      <p:pic>
        <p:nvPicPr>
          <p:cNvPr id="19" name="Picture 18" descr="C:\Users\dan\Desktop\DAG\UQ Workshop\talk\figs\persistence\cancellationOrg_MSComplex.pn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1158242" y="1447800"/>
            <a:ext cx="7071358" cy="4419599"/>
          </a:xfrm>
          <a:prstGeom prst="rect">
            <a:avLst/>
          </a:prstGeom>
          <a:noFill/>
        </p:spPr>
      </p:pic>
      <p:sp>
        <p:nvSpPr>
          <p:cNvPr id="20" name="Freeform 19"/>
          <p:cNvSpPr/>
          <p:nvPr/>
        </p:nvSpPr>
        <p:spPr>
          <a:xfrm>
            <a:off x="4092386" y="2843677"/>
            <a:ext cx="874140" cy="1289133"/>
          </a:xfrm>
          <a:custGeom>
            <a:avLst/>
            <a:gdLst>
              <a:gd name="connsiteX0" fmla="*/ 343366 w 874140"/>
              <a:gd name="connsiteY0" fmla="*/ 1289133 h 1289133"/>
              <a:gd name="connsiteX1" fmla="*/ 21111 w 874140"/>
              <a:gd name="connsiteY1" fmla="*/ 492904 h 1289133"/>
              <a:gd name="connsiteX2" fmla="*/ 874140 w 874140"/>
              <a:gd name="connsiteY2" fmla="*/ 0 h 128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4140" h="1289133">
                <a:moveTo>
                  <a:pt x="343366" y="1289133"/>
                </a:moveTo>
                <a:cubicBezTo>
                  <a:pt x="138007" y="998446"/>
                  <a:pt x="-67351" y="707759"/>
                  <a:pt x="21111" y="492904"/>
                </a:cubicBezTo>
                <a:cubicBezTo>
                  <a:pt x="109573" y="278048"/>
                  <a:pt x="719331" y="94789"/>
                  <a:pt x="874140" y="0"/>
                </a:cubicBezTo>
              </a:path>
            </a:pathLst>
          </a:custGeom>
          <a:ln w="38100" cmpd="sng">
            <a:solidFill>
              <a:schemeClr val="bg1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/>
          <p:cNvSpPr/>
          <p:nvPr/>
        </p:nvSpPr>
        <p:spPr>
          <a:xfrm>
            <a:off x="2710737" y="3355538"/>
            <a:ext cx="682424" cy="1251218"/>
          </a:xfrm>
          <a:custGeom>
            <a:avLst/>
            <a:gdLst>
              <a:gd name="connsiteX0" fmla="*/ 0 w 682424"/>
              <a:gd name="connsiteY0" fmla="*/ 1251218 h 1251218"/>
              <a:gd name="connsiteX1" fmla="*/ 227475 w 682424"/>
              <a:gd name="connsiteY1" fmla="*/ 436031 h 1251218"/>
              <a:gd name="connsiteX2" fmla="*/ 682424 w 682424"/>
              <a:gd name="connsiteY2" fmla="*/ 0 h 1251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2424" h="1251218">
                <a:moveTo>
                  <a:pt x="0" y="1251218"/>
                </a:moveTo>
                <a:cubicBezTo>
                  <a:pt x="56869" y="947892"/>
                  <a:pt x="113738" y="644567"/>
                  <a:pt x="227475" y="436031"/>
                </a:cubicBezTo>
                <a:cubicBezTo>
                  <a:pt x="341212" y="227495"/>
                  <a:pt x="682424" y="0"/>
                  <a:pt x="682424" y="0"/>
                </a:cubicBezTo>
              </a:path>
            </a:pathLst>
          </a:cu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1"/>
          <p:cNvSpPr/>
          <p:nvPr/>
        </p:nvSpPr>
        <p:spPr>
          <a:xfrm>
            <a:off x="2028314" y="3109086"/>
            <a:ext cx="834073" cy="549778"/>
          </a:xfrm>
          <a:custGeom>
            <a:avLst/>
            <a:gdLst>
              <a:gd name="connsiteX0" fmla="*/ 0 w 834073"/>
              <a:gd name="connsiteY0" fmla="*/ 549778 h 549778"/>
              <a:gd name="connsiteX1" fmla="*/ 379124 w 834073"/>
              <a:gd name="connsiteY1" fmla="*/ 265410 h 549778"/>
              <a:gd name="connsiteX2" fmla="*/ 834073 w 834073"/>
              <a:gd name="connsiteY2" fmla="*/ 0 h 54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4073" h="549778">
                <a:moveTo>
                  <a:pt x="0" y="549778"/>
                </a:moveTo>
                <a:cubicBezTo>
                  <a:pt x="120056" y="453409"/>
                  <a:pt x="240112" y="357040"/>
                  <a:pt x="379124" y="265410"/>
                </a:cubicBezTo>
                <a:cubicBezTo>
                  <a:pt x="518136" y="173780"/>
                  <a:pt x="834073" y="0"/>
                  <a:pt x="834073" y="0"/>
                </a:cubicBezTo>
              </a:path>
            </a:pathLst>
          </a:custGeom>
          <a:ln w="38100" cmpd="sng">
            <a:solidFill>
              <a:srgbClr val="FFFFFF"/>
            </a:solidFill>
            <a:headEnd type="none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Persistence Simplification</a:t>
            </a:r>
            <a:endParaRPr lang="en-US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53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52" y="778986"/>
            <a:ext cx="6864096" cy="5273040"/>
          </a:xfrm>
        </p:spPr>
      </p:pic>
    </p:spTree>
    <p:extLst>
      <p:ext uri="{BB962C8B-B14F-4D97-AF65-F5344CB8AC3E}">
        <p14:creationId xmlns:p14="http://schemas.microsoft.com/office/powerpoint/2010/main" val="40701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Explore: </a:t>
            </a:r>
            <a:r>
              <a:rPr lang="en-US" dirty="0" smtClean="0"/>
              <a:t>Candidate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Global pool based on a space-filling design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2848" y="3141335"/>
            <a:ext cx="3657122" cy="365712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45314" y="361877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852056" y="3399163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02403" y="393349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398496" y="4640058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63167" y="4802384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46675" y="4372708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87123" y="5136564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770893" y="557578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0217" y="5948163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5911" y="622506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22543" y="529889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43549" y="633965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138137" y="4048089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82988" y="4276855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227057" y="331800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479659" y="393349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221845" y="5461216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500983" y="5542379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933219" y="472122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714037" y="633965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617735" y="612920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711431" y="621037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959316" y="460627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500983" y="340871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795200" y="4802384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632874" y="378109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05960" y="580458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2613" y="330331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Multiply 3"/>
          <p:cNvSpPr/>
          <p:nvPr/>
        </p:nvSpPr>
        <p:spPr>
          <a:xfrm>
            <a:off x="1078237" y="5298890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Multiply 100"/>
          <p:cNvSpPr/>
          <p:nvPr/>
        </p:nvSpPr>
        <p:spPr>
          <a:xfrm>
            <a:off x="2744095" y="3790645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Multiply 101"/>
          <p:cNvSpPr/>
          <p:nvPr/>
        </p:nvSpPr>
        <p:spPr>
          <a:xfrm>
            <a:off x="3283590" y="4219963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Multiply 102"/>
          <p:cNvSpPr/>
          <p:nvPr/>
        </p:nvSpPr>
        <p:spPr>
          <a:xfrm>
            <a:off x="3484493" y="3617664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0" name="Picture 59" descr="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872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1" grpId="0" animBg="1"/>
      <p:bldP spid="102" grpId="0" animBg="1"/>
      <p:bldP spid="10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Explore: Candidate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Global pool based on a space-filling design</a:t>
            </a:r>
          </a:p>
          <a:p>
            <a:pPr lvl="1"/>
            <a:r>
              <a:rPr lang="en-US" dirty="0" smtClean="0"/>
              <a:t>Can be specific to the problem</a:t>
            </a:r>
          </a:p>
          <a:p>
            <a:pPr lvl="3"/>
            <a:r>
              <a:rPr lang="en-US" dirty="0" smtClean="0"/>
              <a:t>e.g., a set of points from a previously extracted </a:t>
            </a:r>
            <a:r>
              <a:rPr lang="en-US" b="1" i="1" dirty="0" smtClean="0">
                <a:solidFill>
                  <a:schemeClr val="accent4"/>
                </a:solidFill>
              </a:rPr>
              <a:t>limit surface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2848" y="3141335"/>
            <a:ext cx="3657122" cy="365712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45314" y="361877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852056" y="3399163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02403" y="393349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398496" y="4640058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63167" y="4802384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46675" y="4372708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87123" y="5136564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770893" y="557578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0217" y="5948163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5911" y="622506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22543" y="529889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43549" y="633965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138137" y="4048089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82988" y="4276855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227057" y="331800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479659" y="393349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221845" y="5461216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500983" y="5542379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933219" y="472122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714037" y="633965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617735" y="612920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711431" y="621037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959316" y="460627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500983" y="340871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795200" y="4802384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632874" y="378109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05960" y="580458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2613" y="330331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931108" y="3141335"/>
            <a:ext cx="3657122" cy="365712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40828" y="5770432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694998" y="5592654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212416" y="5976443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909089" y="5685226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272310" y="5222486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174220" y="6291533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918638" y="5393631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441960" y="6080737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19533" y="5537238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00085" y="5494619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968547" y="6171448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636579" y="5932027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Multiply 94"/>
          <p:cNvSpPr/>
          <p:nvPr/>
        </p:nvSpPr>
        <p:spPr>
          <a:xfrm>
            <a:off x="1078237" y="5298890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ultiply 95"/>
          <p:cNvSpPr/>
          <p:nvPr/>
        </p:nvSpPr>
        <p:spPr>
          <a:xfrm>
            <a:off x="2744095" y="3790645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ultiply 96"/>
          <p:cNvSpPr/>
          <p:nvPr/>
        </p:nvSpPr>
        <p:spPr>
          <a:xfrm>
            <a:off x="3283590" y="4219963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ultiply 97"/>
          <p:cNvSpPr/>
          <p:nvPr/>
        </p:nvSpPr>
        <p:spPr>
          <a:xfrm>
            <a:off x="3484493" y="3617664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6925350" y="5549757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6833692" y="5267130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Oval 121"/>
          <p:cNvSpPr/>
          <p:nvPr/>
        </p:nvSpPr>
        <p:spPr>
          <a:xfrm>
            <a:off x="7140681" y="5449795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/>
          <p:cNvSpPr/>
          <p:nvPr/>
        </p:nvSpPr>
        <p:spPr>
          <a:xfrm>
            <a:off x="7178877" y="5758194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7409937" y="5565883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/>
          <p:cNvSpPr/>
          <p:nvPr/>
        </p:nvSpPr>
        <p:spPr>
          <a:xfrm>
            <a:off x="7448133" y="5866612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/>
          <p:cNvSpPr/>
          <p:nvPr/>
        </p:nvSpPr>
        <p:spPr>
          <a:xfrm>
            <a:off x="7664110" y="5714281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/>
          <p:cNvSpPr/>
          <p:nvPr/>
        </p:nvSpPr>
        <p:spPr>
          <a:xfrm>
            <a:off x="7659760" y="6009152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/>
          <p:cNvSpPr/>
          <p:nvPr/>
        </p:nvSpPr>
        <p:spPr>
          <a:xfrm>
            <a:off x="7895781" y="5847552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Oval 128"/>
          <p:cNvSpPr/>
          <p:nvPr/>
        </p:nvSpPr>
        <p:spPr>
          <a:xfrm>
            <a:off x="7874178" y="6161900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Oval 129"/>
          <p:cNvSpPr/>
          <p:nvPr/>
        </p:nvSpPr>
        <p:spPr>
          <a:xfrm>
            <a:off x="8142866" y="5966881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Oval 130"/>
          <p:cNvSpPr/>
          <p:nvPr/>
        </p:nvSpPr>
        <p:spPr>
          <a:xfrm>
            <a:off x="8093798" y="6266190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Oval 131"/>
          <p:cNvSpPr/>
          <p:nvPr/>
        </p:nvSpPr>
        <p:spPr>
          <a:xfrm>
            <a:off x="8346409" y="6119308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8313193" y="6400989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Multiply 98"/>
          <p:cNvSpPr/>
          <p:nvPr/>
        </p:nvSpPr>
        <p:spPr>
          <a:xfrm>
            <a:off x="6755123" y="5394022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6659034" y="5500693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6538546" y="5194597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" name="Picture 72" descr="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991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1847E-6 4.97453E-6 L -0.00104 -0.0507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4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81847E-6 4.97453E-6 L -0.00104 -0.05072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54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7037E-6 L -0.00156 -0.07732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-386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1.11111E-6 L -0.00139 -0.0713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356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765E-6 -2.70896E-7 L -0.00191 -0.09423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472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6692E-6 -1.93563E-6 L -0.0019 -0.0872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437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1.85185E-6 L -0.00139 -0.1039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520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2.96296E-6 L -0.00226 -0.10555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527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-0.00226 -0.10972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548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3.33333E-6 L -0.00244 -0.11713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585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44444E-6 L -0.0007 -0.12175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608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-0.00243 -0.1157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-5787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3.33333E-6 L -0.0026 -0.12408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620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11111E-6 L -0.00261 -0.12384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-620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82208E-6 2.66728E-6 L -0.00433 -0.0180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" y="-90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66794E-6 -1.06275E-6 L -0.00295 -0.02801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1" grpId="0" animBg="1"/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99" grpId="0" animBg="1"/>
      <p:bldP spid="75" grpId="0" animBg="1"/>
      <p:bldP spid="7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504D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0">
              <a:spcBef>
                <a:spcPts val="0"/>
              </a:spcBef>
              <a:buNone/>
            </a:pPr>
            <a:r>
              <a:rPr lang="en-US" dirty="0" smtClean="0">
                <a:cs typeface="Franklin Gothic Book (Body)"/>
              </a:rPr>
              <a:t>Who Cares?</a:t>
            </a:r>
          </a:p>
          <a:p>
            <a:pPr marL="228600" indent="0">
              <a:spcBef>
                <a:spcPts val="0"/>
              </a:spcBef>
              <a:buNone/>
            </a:pPr>
            <a:endParaRPr lang="en-US" dirty="0" smtClean="0">
              <a:cs typeface="Franklin Gothic Book (Body)"/>
            </a:endParaRPr>
          </a:p>
          <a:p>
            <a:pPr marL="457200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Anyone looking to do: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Sensitivity analysis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Optimization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Data fitting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Trade-off analysis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Projection/Interpolation/Extrapolation</a:t>
            </a:r>
          </a:p>
          <a:p>
            <a:pPr marL="857250" lvl="1" indent="-2286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Validation and Verification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084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Multiply 98"/>
          <p:cNvSpPr/>
          <p:nvPr/>
        </p:nvSpPr>
        <p:spPr>
          <a:xfrm>
            <a:off x="6755123" y="5394022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Explore: Candidate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Global pool based on a space-filling design</a:t>
            </a:r>
          </a:p>
          <a:p>
            <a:pPr lvl="1"/>
            <a:r>
              <a:rPr lang="en-US" dirty="0"/>
              <a:t>Can be specific to the problem</a:t>
            </a:r>
          </a:p>
          <a:p>
            <a:pPr lvl="3"/>
            <a:r>
              <a:rPr lang="en-US" dirty="0"/>
              <a:t>e.g., a set of points from a previously extracted </a:t>
            </a:r>
            <a:r>
              <a:rPr lang="en-US" b="1" i="1" dirty="0">
                <a:solidFill>
                  <a:schemeClr val="accent4"/>
                </a:solidFill>
              </a:rPr>
              <a:t>limit surface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62848" y="3141335"/>
            <a:ext cx="3657122" cy="365712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945314" y="361877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1852056" y="3399163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2902403" y="393349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1398496" y="4640058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2463167" y="4802384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3446675" y="4372708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687123" y="5136564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1770893" y="557578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3160217" y="5948163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915911" y="622506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3322543" y="529889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2243549" y="633965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/>
          <p:cNvSpPr/>
          <p:nvPr/>
        </p:nvSpPr>
        <p:spPr>
          <a:xfrm>
            <a:off x="2138137" y="4048089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782988" y="4276855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227057" y="331800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/>
          <p:cNvSpPr/>
          <p:nvPr/>
        </p:nvSpPr>
        <p:spPr>
          <a:xfrm>
            <a:off x="1479659" y="393349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/>
          <p:cNvSpPr/>
          <p:nvPr/>
        </p:nvSpPr>
        <p:spPr>
          <a:xfrm>
            <a:off x="1221845" y="5461216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/>
          <p:cNvSpPr/>
          <p:nvPr/>
        </p:nvSpPr>
        <p:spPr>
          <a:xfrm>
            <a:off x="2500983" y="5542379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/>
          <p:cNvSpPr/>
          <p:nvPr/>
        </p:nvSpPr>
        <p:spPr>
          <a:xfrm>
            <a:off x="1933219" y="472122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3714037" y="633965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1617735" y="612920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/>
          <p:cNvSpPr/>
          <p:nvPr/>
        </p:nvSpPr>
        <p:spPr>
          <a:xfrm>
            <a:off x="2711431" y="621037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2959316" y="4606272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2500983" y="340871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795200" y="4802384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3632874" y="3781097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605960" y="5804581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562613" y="3303310"/>
            <a:ext cx="162326" cy="162326"/>
          </a:xfrm>
          <a:prstGeom prst="ellipse">
            <a:avLst/>
          </a:prstGeom>
          <a:solidFill>
            <a:srgbClr val="8064A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931108" y="3141335"/>
            <a:ext cx="3657122" cy="3657122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5440828" y="5770432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694998" y="5592654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5212416" y="5976443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909089" y="5685226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6272310" y="5222486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5174220" y="6291533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918638" y="5393631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441960" y="6080737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6119533" y="5537238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400085" y="5494619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4968547" y="6171448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636579" y="5932027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Multiply 94"/>
          <p:cNvSpPr/>
          <p:nvPr/>
        </p:nvSpPr>
        <p:spPr>
          <a:xfrm>
            <a:off x="1078237" y="5298890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Multiply 95"/>
          <p:cNvSpPr/>
          <p:nvPr/>
        </p:nvSpPr>
        <p:spPr>
          <a:xfrm>
            <a:off x="2744095" y="3790645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Multiply 96"/>
          <p:cNvSpPr/>
          <p:nvPr/>
        </p:nvSpPr>
        <p:spPr>
          <a:xfrm>
            <a:off x="3283590" y="4219963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Multiply 97"/>
          <p:cNvSpPr/>
          <p:nvPr/>
        </p:nvSpPr>
        <p:spPr>
          <a:xfrm>
            <a:off x="3484493" y="3617664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510052" y="5002695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6617874" y="5378345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6825243" y="4921532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6915626" y="5203239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7126289" y="4918357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7166070" y="5265353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/>
          <p:cNvSpPr/>
          <p:nvPr/>
        </p:nvSpPr>
        <p:spPr>
          <a:xfrm>
            <a:off x="7394062" y="4916639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7431857" y="5266819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8326958" y="5265432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/>
          <p:cNvSpPr/>
          <p:nvPr/>
        </p:nvSpPr>
        <p:spPr>
          <a:xfrm>
            <a:off x="8293597" y="5550382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8137621" y="5128426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/>
          <p:cNvSpPr/>
          <p:nvPr/>
        </p:nvSpPr>
        <p:spPr>
          <a:xfrm>
            <a:off x="8070807" y="5469219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7877353" y="5091793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7854823" y="5355124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7650235" y="4999520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/>
          <p:cNvSpPr/>
          <p:nvPr/>
        </p:nvSpPr>
        <p:spPr>
          <a:xfrm>
            <a:off x="7637535" y="5282764"/>
            <a:ext cx="162326" cy="16232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Multiply 99"/>
          <p:cNvSpPr/>
          <p:nvPr/>
        </p:nvSpPr>
        <p:spPr>
          <a:xfrm>
            <a:off x="7714509" y="4945953"/>
            <a:ext cx="482585" cy="482585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 descr="cy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9387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4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81481E-6 L -0.00937 -0.03172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-159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3.7037E-7 L -0.00416 -0.02801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-141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59259E-6 L -0.01511 -0.05949 " pathEditMode="relative" rAng="0" ptsTypes="AA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4" y="-2986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-0.01128 -0.045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3" y="-229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7037E-7 L -0.01197 -0.21852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8" y="-10926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4.81481E-6 L -0.01684 -0.19189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1" y="-960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22222E-6 L -0.0177 -0.1662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5" y="-831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7.40741E-7 L -0.021 -0.1537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9" y="-76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3.33333E-6 L -0.01857 -0.13473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-673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2.59259E-6 L -0.02222 -0.11597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11" y="-581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7.40741E-7 L -0.01962 -0.09352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0" y="-467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07407E-6 L -0.01823 -0.0794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" y="-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3" grpId="0" animBg="1"/>
      <p:bldP spid="84" grpId="0" animBg="1"/>
      <p:bldP spid="85" grpId="0" animBg="1"/>
      <p:bldP spid="86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0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 descr="distance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4" y="4639317"/>
            <a:ext cx="1868913" cy="1868913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84" y="4639317"/>
            <a:ext cx="1868913" cy="1868913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3" y="4636684"/>
            <a:ext cx="1868913" cy="1868913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0" y="4639859"/>
            <a:ext cx="1868913" cy="1868913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10" y="4639000"/>
            <a:ext cx="1868913" cy="1868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Explore: 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generation</a:t>
            </a:r>
          </a:p>
          <a:p>
            <a:pPr lvl="1"/>
            <a:r>
              <a:rPr lang="en-US" dirty="0" smtClean="0"/>
              <a:t>Scoring methods (Global setting)</a:t>
            </a:r>
          </a:p>
          <a:p>
            <a:pPr lvl="2"/>
            <a:r>
              <a:rPr lang="en-US" dirty="0" smtClean="0"/>
              <a:t>Low sampling density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78357" y="4952872"/>
            <a:ext cx="1406309" cy="1444343"/>
            <a:chOff x="578357" y="4952872"/>
            <a:chExt cx="1406309" cy="1444343"/>
          </a:xfrm>
          <a:solidFill>
            <a:schemeClr val="bg1">
              <a:lumMod val="75000"/>
            </a:schemeClr>
          </a:solidFill>
        </p:grpSpPr>
        <p:sp>
          <p:nvSpPr>
            <p:cNvPr id="157" name="Multiply 156"/>
            <p:cNvSpPr/>
            <p:nvPr/>
          </p:nvSpPr>
          <p:spPr>
            <a:xfrm>
              <a:off x="902015" y="6150788"/>
              <a:ext cx="246427" cy="246427"/>
            </a:xfrm>
            <a:prstGeom prst="mathMultiply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Multiply 157"/>
            <p:cNvSpPr/>
            <p:nvPr/>
          </p:nvSpPr>
          <p:spPr>
            <a:xfrm>
              <a:off x="578357" y="5149862"/>
              <a:ext cx="246427" cy="246427"/>
            </a:xfrm>
            <a:prstGeom prst="mathMultiply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Multiply 158"/>
            <p:cNvSpPr/>
            <p:nvPr/>
          </p:nvSpPr>
          <p:spPr>
            <a:xfrm>
              <a:off x="1234324" y="4952872"/>
              <a:ext cx="246427" cy="246427"/>
            </a:xfrm>
            <a:prstGeom prst="mathMultiply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Multiply 159"/>
            <p:cNvSpPr/>
            <p:nvPr/>
          </p:nvSpPr>
          <p:spPr>
            <a:xfrm>
              <a:off x="841152" y="5567972"/>
              <a:ext cx="246427" cy="246427"/>
            </a:xfrm>
            <a:prstGeom prst="mathMultiply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Multiply 160"/>
            <p:cNvSpPr/>
            <p:nvPr/>
          </p:nvSpPr>
          <p:spPr>
            <a:xfrm>
              <a:off x="1364672" y="5507545"/>
              <a:ext cx="246427" cy="246427"/>
            </a:xfrm>
            <a:prstGeom prst="mathMultiply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Multiply 161"/>
            <p:cNvSpPr/>
            <p:nvPr/>
          </p:nvSpPr>
          <p:spPr>
            <a:xfrm>
              <a:off x="1738239" y="5717216"/>
              <a:ext cx="246427" cy="246427"/>
            </a:xfrm>
            <a:prstGeom prst="mathMultiply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40029" y="4740999"/>
            <a:ext cx="1662235" cy="1635499"/>
            <a:chOff x="340029" y="4740999"/>
            <a:chExt cx="1662235" cy="1635499"/>
          </a:xfrm>
          <a:solidFill>
            <a:schemeClr val="bg1"/>
          </a:solidFill>
        </p:grpSpPr>
        <p:sp>
          <p:nvSpPr>
            <p:cNvPr id="17" name="Oval 16"/>
            <p:cNvSpPr/>
            <p:nvPr/>
          </p:nvSpPr>
          <p:spPr>
            <a:xfrm>
              <a:off x="539018" y="4894951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969933" y="4772110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1488446" y="5041395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738327" y="5405759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281990" y="5488649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759238" y="5254972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03608" y="5637893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928488" y="5851474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598694" y="6048760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522842" y="6168385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1692285" y="5710082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162710" y="6209830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1116017" y="5103477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452561" y="5216727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1639959" y="4752067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779772" y="5044962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669524" y="5800106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1287032" y="5845118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1011378" y="5447204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874362" y="6209830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881477" y="6126940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1398062" y="6168385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1517508" y="5381373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1301300" y="4776986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1919374" y="5467247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1847185" y="4956439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73238" y="5969437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340029" y="4740999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Oval 162"/>
            <p:cNvSpPr/>
            <p:nvPr/>
          </p:nvSpPr>
          <p:spPr>
            <a:xfrm>
              <a:off x="1618233" y="6293608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Oval 163"/>
            <p:cNvSpPr/>
            <p:nvPr/>
          </p:nvSpPr>
          <p:spPr>
            <a:xfrm>
              <a:off x="511100" y="5461574"/>
              <a:ext cx="82890" cy="82890"/>
            </a:xfrm>
            <a:prstGeom prst="ellips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Multiply 50"/>
          <p:cNvSpPr/>
          <p:nvPr/>
        </p:nvSpPr>
        <p:spPr>
          <a:xfrm>
            <a:off x="293432" y="5875717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Multiply 54"/>
          <p:cNvSpPr/>
          <p:nvPr/>
        </p:nvSpPr>
        <p:spPr>
          <a:xfrm>
            <a:off x="257690" y="4659937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Multiply 55"/>
          <p:cNvSpPr/>
          <p:nvPr/>
        </p:nvSpPr>
        <p:spPr>
          <a:xfrm>
            <a:off x="1534683" y="6209830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Multiply 56"/>
          <p:cNvSpPr/>
          <p:nvPr/>
        </p:nvSpPr>
        <p:spPr>
          <a:xfrm>
            <a:off x="1767707" y="4871215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209485" y="4639009"/>
            <a:ext cx="1868913" cy="1868913"/>
          </a:xfrm>
          <a:prstGeom prst="rect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2" name="Group 81"/>
          <p:cNvGrpSpPr/>
          <p:nvPr/>
        </p:nvGrpSpPr>
        <p:grpSpPr>
          <a:xfrm>
            <a:off x="1784551" y="3900397"/>
            <a:ext cx="5574898" cy="582297"/>
            <a:chOff x="1807657" y="3836886"/>
            <a:chExt cx="5574898" cy="582297"/>
          </a:xfrm>
        </p:grpSpPr>
        <p:pic>
          <p:nvPicPr>
            <p:cNvPr id="83" name="Picture 8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5850" y="3836886"/>
              <a:ext cx="4432300" cy="20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84" name="TextBox 83"/>
            <p:cNvSpPr txBox="1"/>
            <p:nvPr/>
          </p:nvSpPr>
          <p:spPr>
            <a:xfrm>
              <a:off x="1807657" y="4038637"/>
              <a:ext cx="109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 score</a:t>
              </a:r>
              <a:endParaRPr 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6193745" y="4049851"/>
              <a:ext cx="1188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igh score</a:t>
              </a:r>
              <a:endParaRPr lang="en-US" dirty="0"/>
            </a:p>
          </p:txBody>
        </p:sp>
      </p:grpSp>
      <p:pic>
        <p:nvPicPr>
          <p:cNvPr id="69" name="Picture 68" descr="cycle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682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5" grpId="0" animBg="1"/>
      <p:bldP spid="56" grpId="0" animBg="1"/>
      <p:bldP spid="5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Explore: 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generation</a:t>
            </a:r>
          </a:p>
          <a:p>
            <a:pPr lvl="1"/>
            <a:r>
              <a:rPr lang="en-US" dirty="0"/>
              <a:t>Scoring methods (Global setting)</a:t>
            </a:r>
          </a:p>
          <a:p>
            <a:pPr lvl="2"/>
            <a:r>
              <a:rPr lang="en-US" dirty="0" smtClean="0"/>
              <a:t>Low sampling density</a:t>
            </a:r>
          </a:p>
          <a:p>
            <a:pPr lvl="2"/>
            <a:r>
              <a:rPr lang="en-US" dirty="0" smtClean="0"/>
              <a:t>High uncertainty in the current predicting model</a:t>
            </a:r>
          </a:p>
        </p:txBody>
      </p:sp>
      <p:pic>
        <p:nvPicPr>
          <p:cNvPr id="6" name="Picture 5" descr="uncertain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11" y="3198506"/>
            <a:ext cx="4405778" cy="341571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757820" y="4344434"/>
            <a:ext cx="1565974" cy="2269787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Oval 911"/>
          <p:cNvSpPr/>
          <p:nvPr/>
        </p:nvSpPr>
        <p:spPr>
          <a:xfrm>
            <a:off x="2138890" y="3580579"/>
            <a:ext cx="611112" cy="1547274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Oval 912"/>
          <p:cNvSpPr/>
          <p:nvPr/>
        </p:nvSpPr>
        <p:spPr>
          <a:xfrm>
            <a:off x="2902401" y="4411272"/>
            <a:ext cx="726075" cy="738590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Oval 913"/>
          <p:cNvSpPr/>
          <p:nvPr/>
        </p:nvSpPr>
        <p:spPr>
          <a:xfrm rot="19728220">
            <a:off x="3747505" y="4536022"/>
            <a:ext cx="723322" cy="545365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09485" y="4639009"/>
            <a:ext cx="1870238" cy="1869763"/>
            <a:chOff x="209485" y="4639009"/>
            <a:chExt cx="1870238" cy="186976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10" y="4639859"/>
              <a:ext cx="1868913" cy="1868913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340029" y="4740999"/>
              <a:ext cx="1662235" cy="1635499"/>
              <a:chOff x="340029" y="4740999"/>
              <a:chExt cx="1662235" cy="1635499"/>
            </a:xfrm>
            <a:solidFill>
              <a:schemeClr val="bg1"/>
            </a:solidFill>
          </p:grpSpPr>
          <p:sp>
            <p:nvSpPr>
              <p:cNvPr id="17" name="Oval 16"/>
              <p:cNvSpPr/>
              <p:nvPr/>
            </p:nvSpPr>
            <p:spPr>
              <a:xfrm>
                <a:off x="539018" y="4894951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969933" y="477211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488446" y="504139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38327" y="540575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81990" y="548864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759238" y="525497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03608" y="563789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28488" y="58514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598694" y="604876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2284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692285" y="571008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162710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116017" y="510347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2561" y="521672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639959" y="475206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79772" y="504496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69524" y="580010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287032" y="584511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11378" y="544720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874362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81477" y="612694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806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517508" y="538137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01300" y="477698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919374" y="546724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847185" y="495643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73238" y="596943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40029" y="474099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618233" y="629360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511100" y="54615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Multiply 50"/>
            <p:cNvSpPr/>
            <p:nvPr/>
          </p:nvSpPr>
          <p:spPr>
            <a:xfrm>
              <a:off x="293432" y="587571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/>
            <p:cNvSpPr/>
            <p:nvPr/>
          </p:nvSpPr>
          <p:spPr>
            <a:xfrm>
              <a:off x="257690" y="465993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/>
            <p:cNvSpPr/>
            <p:nvPr/>
          </p:nvSpPr>
          <p:spPr>
            <a:xfrm>
              <a:off x="1534683" y="6209830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/>
            <p:cNvSpPr/>
            <p:nvPr/>
          </p:nvSpPr>
          <p:spPr>
            <a:xfrm>
              <a:off x="1767707" y="4871215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3" name="Group 962"/>
            <p:cNvGrpSpPr/>
            <p:nvPr/>
          </p:nvGrpSpPr>
          <p:grpSpPr>
            <a:xfrm>
              <a:off x="580702" y="4946522"/>
              <a:ext cx="1406309" cy="1444343"/>
              <a:chOff x="578357" y="4952872"/>
              <a:chExt cx="1406309" cy="1444343"/>
            </a:xfrm>
            <a:solidFill>
              <a:schemeClr val="bg1">
                <a:lumMod val="75000"/>
              </a:schemeClr>
            </a:solidFill>
          </p:grpSpPr>
          <p:sp>
            <p:nvSpPr>
              <p:cNvPr id="964" name="Multiply 963"/>
              <p:cNvSpPr/>
              <p:nvPr/>
            </p:nvSpPr>
            <p:spPr>
              <a:xfrm>
                <a:off x="902015" y="6150788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Multiply 964"/>
              <p:cNvSpPr/>
              <p:nvPr/>
            </p:nvSpPr>
            <p:spPr>
              <a:xfrm>
                <a:off x="578357" y="514986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Multiply 965"/>
              <p:cNvSpPr/>
              <p:nvPr/>
            </p:nvSpPr>
            <p:spPr>
              <a:xfrm>
                <a:off x="1234324" y="49528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Multiply 966"/>
              <p:cNvSpPr/>
              <p:nvPr/>
            </p:nvSpPr>
            <p:spPr>
              <a:xfrm>
                <a:off x="841152" y="55679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Multiply 967"/>
              <p:cNvSpPr/>
              <p:nvPr/>
            </p:nvSpPr>
            <p:spPr>
              <a:xfrm>
                <a:off x="1364672" y="5507545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Multiply 968"/>
              <p:cNvSpPr/>
              <p:nvPr/>
            </p:nvSpPr>
            <p:spPr>
              <a:xfrm>
                <a:off x="1738239" y="5717216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3" name="Rectangle 972"/>
            <p:cNvSpPr/>
            <p:nvPr/>
          </p:nvSpPr>
          <p:spPr>
            <a:xfrm>
              <a:off x="209485" y="4639009"/>
              <a:ext cx="1868913" cy="1868913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38100" cmpd="sng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0" name="Picture 59" descr="cyc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3746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12" grpId="0" animBg="1"/>
      <p:bldP spid="913" grpId="0" animBg="1"/>
      <p:bldP spid="9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rf_uncertainty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609" y="4778430"/>
            <a:ext cx="2322149" cy="2314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Explore: 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generation</a:t>
            </a:r>
          </a:p>
          <a:p>
            <a:pPr lvl="1"/>
            <a:r>
              <a:rPr lang="en-US" dirty="0"/>
              <a:t>Scoring methods (Global setting)</a:t>
            </a:r>
          </a:p>
          <a:p>
            <a:pPr lvl="2"/>
            <a:r>
              <a:rPr lang="en-US" dirty="0" smtClean="0"/>
              <a:t>Low sampling density</a:t>
            </a:r>
          </a:p>
          <a:p>
            <a:pPr lvl="2"/>
            <a:r>
              <a:rPr lang="en-US" dirty="0" smtClean="0"/>
              <a:t>High uncertainty in the current predicting model</a:t>
            </a:r>
          </a:p>
        </p:txBody>
      </p:sp>
      <p:pic>
        <p:nvPicPr>
          <p:cNvPr id="107" name="Picture 10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447" y="4640841"/>
            <a:ext cx="1868913" cy="1868913"/>
          </a:xfrm>
          <a:prstGeom prst="rect">
            <a:avLst/>
          </a:prstGeom>
        </p:spPr>
      </p:pic>
      <p:pic>
        <p:nvPicPr>
          <p:cNvPr id="109" name="Picture 10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055" y="4640841"/>
            <a:ext cx="1868913" cy="1868913"/>
          </a:xfrm>
          <a:prstGeom prst="rect">
            <a:avLst/>
          </a:prstGeom>
        </p:spPr>
      </p:pic>
      <p:pic>
        <p:nvPicPr>
          <p:cNvPr id="110" name="Picture 10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95" y="4640841"/>
            <a:ext cx="1868913" cy="1868913"/>
          </a:xfrm>
          <a:prstGeom prst="rect">
            <a:avLst/>
          </a:prstGeom>
        </p:spPr>
      </p:pic>
      <p:pic>
        <p:nvPicPr>
          <p:cNvPr id="111" name="Picture 1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95" y="4644603"/>
            <a:ext cx="1868913" cy="1868913"/>
          </a:xfrm>
          <a:prstGeom prst="rect">
            <a:avLst/>
          </a:prstGeom>
        </p:spPr>
      </p:pic>
      <p:pic>
        <p:nvPicPr>
          <p:cNvPr id="112" name="Picture 1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395" y="4638526"/>
            <a:ext cx="1868913" cy="1868913"/>
          </a:xfrm>
          <a:prstGeom prst="rect">
            <a:avLst/>
          </a:prstGeom>
        </p:spPr>
      </p:pic>
      <p:grpSp>
        <p:nvGrpSpPr>
          <p:cNvPr id="698" name="Group 697"/>
          <p:cNvGrpSpPr/>
          <p:nvPr/>
        </p:nvGrpSpPr>
        <p:grpSpPr>
          <a:xfrm>
            <a:off x="2493895" y="4640453"/>
            <a:ext cx="1868913" cy="1868913"/>
            <a:chOff x="209485" y="4639009"/>
            <a:chExt cx="1868913" cy="1868913"/>
          </a:xfrm>
        </p:grpSpPr>
        <p:grpSp>
          <p:nvGrpSpPr>
            <p:cNvPr id="699" name="Group 698"/>
            <p:cNvGrpSpPr/>
            <p:nvPr/>
          </p:nvGrpSpPr>
          <p:grpSpPr>
            <a:xfrm>
              <a:off x="578357" y="4952872"/>
              <a:ext cx="1406309" cy="1444343"/>
              <a:chOff x="578357" y="4952872"/>
              <a:chExt cx="1406309" cy="1444343"/>
            </a:xfrm>
            <a:solidFill>
              <a:schemeClr val="bg1">
                <a:lumMod val="65000"/>
              </a:schemeClr>
            </a:solidFill>
          </p:grpSpPr>
          <p:sp>
            <p:nvSpPr>
              <p:cNvPr id="732" name="Multiply 731"/>
              <p:cNvSpPr/>
              <p:nvPr/>
            </p:nvSpPr>
            <p:spPr>
              <a:xfrm>
                <a:off x="902015" y="6150788"/>
                <a:ext cx="246427" cy="246427"/>
              </a:xfrm>
              <a:prstGeom prst="mathMultiply">
                <a:avLst/>
              </a:prstGeom>
              <a:solidFill>
                <a:srgbClr val="BFBFBF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Multiply 732"/>
              <p:cNvSpPr/>
              <p:nvPr/>
            </p:nvSpPr>
            <p:spPr>
              <a:xfrm>
                <a:off x="578357" y="5149862"/>
                <a:ext cx="246427" cy="246427"/>
              </a:xfrm>
              <a:prstGeom prst="mathMultiply">
                <a:avLst/>
              </a:prstGeom>
              <a:solidFill>
                <a:srgbClr val="BFBFBF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4" name="Multiply 733"/>
              <p:cNvSpPr/>
              <p:nvPr/>
            </p:nvSpPr>
            <p:spPr>
              <a:xfrm>
                <a:off x="1234324" y="4952872"/>
                <a:ext cx="246427" cy="246427"/>
              </a:xfrm>
              <a:prstGeom prst="mathMultiply">
                <a:avLst/>
              </a:prstGeom>
              <a:solidFill>
                <a:srgbClr val="BFBFBF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5" name="Multiply 734"/>
              <p:cNvSpPr/>
              <p:nvPr/>
            </p:nvSpPr>
            <p:spPr>
              <a:xfrm>
                <a:off x="841152" y="5567972"/>
                <a:ext cx="246427" cy="246427"/>
              </a:xfrm>
              <a:prstGeom prst="mathMultiply">
                <a:avLst/>
              </a:prstGeom>
              <a:solidFill>
                <a:srgbClr val="BFBFBF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6" name="Multiply 735"/>
              <p:cNvSpPr/>
              <p:nvPr/>
            </p:nvSpPr>
            <p:spPr>
              <a:xfrm>
                <a:off x="1364672" y="5507545"/>
                <a:ext cx="246427" cy="246427"/>
              </a:xfrm>
              <a:prstGeom prst="mathMultiply">
                <a:avLst/>
              </a:prstGeom>
              <a:solidFill>
                <a:srgbClr val="BFBFBF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7" name="Multiply 736"/>
              <p:cNvSpPr/>
              <p:nvPr/>
            </p:nvSpPr>
            <p:spPr>
              <a:xfrm>
                <a:off x="1738239" y="5717216"/>
                <a:ext cx="246427" cy="246427"/>
              </a:xfrm>
              <a:prstGeom prst="mathMultiply">
                <a:avLst/>
              </a:prstGeom>
              <a:solidFill>
                <a:srgbClr val="BFBFBF"/>
              </a:solidFill>
              <a:ln>
                <a:solidFill>
                  <a:srgbClr val="A6A6A6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0" name="Group 699"/>
            <p:cNvGrpSpPr/>
            <p:nvPr/>
          </p:nvGrpSpPr>
          <p:grpSpPr>
            <a:xfrm>
              <a:off x="340029" y="4740999"/>
              <a:ext cx="1662235" cy="1635499"/>
              <a:chOff x="340029" y="4740999"/>
              <a:chExt cx="1662235" cy="1635499"/>
            </a:xfrm>
            <a:solidFill>
              <a:schemeClr val="bg1"/>
            </a:solidFill>
          </p:grpSpPr>
          <p:sp>
            <p:nvSpPr>
              <p:cNvPr id="702" name="Oval 701"/>
              <p:cNvSpPr/>
              <p:nvPr/>
            </p:nvSpPr>
            <p:spPr>
              <a:xfrm>
                <a:off x="539018" y="4894951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3" name="Oval 702"/>
              <p:cNvSpPr/>
              <p:nvPr/>
            </p:nvSpPr>
            <p:spPr>
              <a:xfrm>
                <a:off x="969933" y="477211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4" name="Oval 703"/>
              <p:cNvSpPr/>
              <p:nvPr/>
            </p:nvSpPr>
            <p:spPr>
              <a:xfrm>
                <a:off x="1488446" y="504139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5" name="Oval 704"/>
              <p:cNvSpPr/>
              <p:nvPr/>
            </p:nvSpPr>
            <p:spPr>
              <a:xfrm>
                <a:off x="738327" y="540575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6" name="Oval 705"/>
              <p:cNvSpPr/>
              <p:nvPr/>
            </p:nvSpPr>
            <p:spPr>
              <a:xfrm>
                <a:off x="1281990" y="548864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7" name="Oval 706"/>
              <p:cNvSpPr/>
              <p:nvPr/>
            </p:nvSpPr>
            <p:spPr>
              <a:xfrm>
                <a:off x="1759238" y="525497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8" name="Oval 707"/>
              <p:cNvSpPr/>
              <p:nvPr/>
            </p:nvSpPr>
            <p:spPr>
              <a:xfrm>
                <a:off x="403608" y="563789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9" name="Oval 708"/>
              <p:cNvSpPr/>
              <p:nvPr/>
            </p:nvSpPr>
            <p:spPr>
              <a:xfrm>
                <a:off x="928488" y="58514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0" name="Oval 709"/>
              <p:cNvSpPr/>
              <p:nvPr/>
            </p:nvSpPr>
            <p:spPr>
              <a:xfrm>
                <a:off x="1598694" y="604876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1" name="Oval 710"/>
              <p:cNvSpPr/>
              <p:nvPr/>
            </p:nvSpPr>
            <p:spPr>
              <a:xfrm>
                <a:off x="52284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2" name="Oval 711"/>
              <p:cNvSpPr/>
              <p:nvPr/>
            </p:nvSpPr>
            <p:spPr>
              <a:xfrm>
                <a:off x="1692285" y="571008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3" name="Oval 712"/>
              <p:cNvSpPr/>
              <p:nvPr/>
            </p:nvSpPr>
            <p:spPr>
              <a:xfrm>
                <a:off x="1162710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4" name="Oval 713"/>
              <p:cNvSpPr/>
              <p:nvPr/>
            </p:nvSpPr>
            <p:spPr>
              <a:xfrm>
                <a:off x="1116017" y="510347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5" name="Oval 714"/>
              <p:cNvSpPr/>
              <p:nvPr/>
            </p:nvSpPr>
            <p:spPr>
              <a:xfrm>
                <a:off x="452561" y="521672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6" name="Oval 715"/>
              <p:cNvSpPr/>
              <p:nvPr/>
            </p:nvSpPr>
            <p:spPr>
              <a:xfrm>
                <a:off x="1639959" y="475206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7" name="Oval 716"/>
              <p:cNvSpPr/>
              <p:nvPr/>
            </p:nvSpPr>
            <p:spPr>
              <a:xfrm>
                <a:off x="779772" y="504496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8" name="Oval 717"/>
              <p:cNvSpPr/>
              <p:nvPr/>
            </p:nvSpPr>
            <p:spPr>
              <a:xfrm>
                <a:off x="669524" y="580010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9" name="Oval 718"/>
              <p:cNvSpPr/>
              <p:nvPr/>
            </p:nvSpPr>
            <p:spPr>
              <a:xfrm>
                <a:off x="1287032" y="584511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0" name="Oval 719"/>
              <p:cNvSpPr/>
              <p:nvPr/>
            </p:nvSpPr>
            <p:spPr>
              <a:xfrm>
                <a:off x="1011378" y="544720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1" name="Oval 720"/>
              <p:cNvSpPr/>
              <p:nvPr/>
            </p:nvSpPr>
            <p:spPr>
              <a:xfrm>
                <a:off x="1874362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2" name="Oval 721"/>
              <p:cNvSpPr/>
              <p:nvPr/>
            </p:nvSpPr>
            <p:spPr>
              <a:xfrm>
                <a:off x="881477" y="612694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3" name="Oval 722"/>
              <p:cNvSpPr/>
              <p:nvPr/>
            </p:nvSpPr>
            <p:spPr>
              <a:xfrm>
                <a:off x="139806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4" name="Oval 723"/>
              <p:cNvSpPr/>
              <p:nvPr/>
            </p:nvSpPr>
            <p:spPr>
              <a:xfrm>
                <a:off x="1517508" y="538137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5" name="Oval 724"/>
              <p:cNvSpPr/>
              <p:nvPr/>
            </p:nvSpPr>
            <p:spPr>
              <a:xfrm>
                <a:off x="1301300" y="477698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6" name="Oval 725"/>
              <p:cNvSpPr/>
              <p:nvPr/>
            </p:nvSpPr>
            <p:spPr>
              <a:xfrm>
                <a:off x="1919374" y="546724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7" name="Oval 726"/>
              <p:cNvSpPr/>
              <p:nvPr/>
            </p:nvSpPr>
            <p:spPr>
              <a:xfrm>
                <a:off x="1847185" y="495643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8" name="Oval 727"/>
              <p:cNvSpPr/>
              <p:nvPr/>
            </p:nvSpPr>
            <p:spPr>
              <a:xfrm>
                <a:off x="373238" y="596943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9" name="Oval 728"/>
              <p:cNvSpPr/>
              <p:nvPr/>
            </p:nvSpPr>
            <p:spPr>
              <a:xfrm>
                <a:off x="340029" y="474099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0" name="Oval 729"/>
              <p:cNvSpPr/>
              <p:nvPr/>
            </p:nvSpPr>
            <p:spPr>
              <a:xfrm>
                <a:off x="1618233" y="629360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Oval 730"/>
              <p:cNvSpPr/>
              <p:nvPr/>
            </p:nvSpPr>
            <p:spPr>
              <a:xfrm>
                <a:off x="511100" y="54615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1" name="Rectangle 700"/>
            <p:cNvSpPr/>
            <p:nvPr/>
          </p:nvSpPr>
          <p:spPr>
            <a:xfrm>
              <a:off x="209485" y="4639009"/>
              <a:ext cx="1868913" cy="1868913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3" name="Multiply 112"/>
          <p:cNvSpPr/>
          <p:nvPr/>
        </p:nvSpPr>
        <p:spPr>
          <a:xfrm>
            <a:off x="2584115" y="5899453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Multiply 113"/>
          <p:cNvSpPr/>
          <p:nvPr/>
        </p:nvSpPr>
        <p:spPr>
          <a:xfrm>
            <a:off x="2539534" y="4664577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Multiply 114"/>
          <p:cNvSpPr/>
          <p:nvPr/>
        </p:nvSpPr>
        <p:spPr>
          <a:xfrm>
            <a:off x="4040487" y="4858762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Multiply 115"/>
          <p:cNvSpPr/>
          <p:nvPr/>
        </p:nvSpPr>
        <p:spPr>
          <a:xfrm>
            <a:off x="3832256" y="6201726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2" name="Group 171"/>
          <p:cNvGrpSpPr/>
          <p:nvPr/>
        </p:nvGrpSpPr>
        <p:grpSpPr>
          <a:xfrm>
            <a:off x="209485" y="4639009"/>
            <a:ext cx="1870238" cy="1869763"/>
            <a:chOff x="209485" y="4639009"/>
            <a:chExt cx="1870238" cy="1869763"/>
          </a:xfrm>
        </p:grpSpPr>
        <p:pic>
          <p:nvPicPr>
            <p:cNvPr id="173" name="Picture 17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10" y="4639859"/>
              <a:ext cx="1868913" cy="1868913"/>
            </a:xfrm>
            <a:prstGeom prst="rect">
              <a:avLst/>
            </a:prstGeom>
          </p:spPr>
        </p:pic>
        <p:grpSp>
          <p:nvGrpSpPr>
            <p:cNvPr id="174" name="Group 173"/>
            <p:cNvGrpSpPr/>
            <p:nvPr/>
          </p:nvGrpSpPr>
          <p:grpSpPr>
            <a:xfrm>
              <a:off x="340029" y="4740999"/>
              <a:ext cx="1662235" cy="1635499"/>
              <a:chOff x="340029" y="4740999"/>
              <a:chExt cx="1662235" cy="1635499"/>
            </a:xfrm>
            <a:solidFill>
              <a:schemeClr val="bg1"/>
            </a:solidFill>
          </p:grpSpPr>
          <p:sp>
            <p:nvSpPr>
              <p:cNvPr id="187" name="Oval 186"/>
              <p:cNvSpPr/>
              <p:nvPr/>
            </p:nvSpPr>
            <p:spPr>
              <a:xfrm>
                <a:off x="539018" y="4894951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8" name="Oval 187"/>
              <p:cNvSpPr/>
              <p:nvPr/>
            </p:nvSpPr>
            <p:spPr>
              <a:xfrm>
                <a:off x="969933" y="477211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9" name="Oval 188"/>
              <p:cNvSpPr/>
              <p:nvPr/>
            </p:nvSpPr>
            <p:spPr>
              <a:xfrm>
                <a:off x="1488446" y="504139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0" name="Oval 189"/>
              <p:cNvSpPr/>
              <p:nvPr/>
            </p:nvSpPr>
            <p:spPr>
              <a:xfrm>
                <a:off x="738327" y="540575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Oval 190"/>
              <p:cNvSpPr/>
              <p:nvPr/>
            </p:nvSpPr>
            <p:spPr>
              <a:xfrm>
                <a:off x="1281990" y="548864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Oval 191"/>
              <p:cNvSpPr/>
              <p:nvPr/>
            </p:nvSpPr>
            <p:spPr>
              <a:xfrm>
                <a:off x="1759238" y="525497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Oval 192"/>
              <p:cNvSpPr/>
              <p:nvPr/>
            </p:nvSpPr>
            <p:spPr>
              <a:xfrm>
                <a:off x="403608" y="563789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4" name="Oval 193"/>
              <p:cNvSpPr/>
              <p:nvPr/>
            </p:nvSpPr>
            <p:spPr>
              <a:xfrm>
                <a:off x="928488" y="58514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Oval 194"/>
              <p:cNvSpPr/>
              <p:nvPr/>
            </p:nvSpPr>
            <p:spPr>
              <a:xfrm>
                <a:off x="1598694" y="604876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Oval 195"/>
              <p:cNvSpPr/>
              <p:nvPr/>
            </p:nvSpPr>
            <p:spPr>
              <a:xfrm>
                <a:off x="52284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Oval 196"/>
              <p:cNvSpPr/>
              <p:nvPr/>
            </p:nvSpPr>
            <p:spPr>
              <a:xfrm>
                <a:off x="1692285" y="571008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8" name="Oval 197"/>
              <p:cNvSpPr/>
              <p:nvPr/>
            </p:nvSpPr>
            <p:spPr>
              <a:xfrm>
                <a:off x="1162710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Oval 198"/>
              <p:cNvSpPr/>
              <p:nvPr/>
            </p:nvSpPr>
            <p:spPr>
              <a:xfrm>
                <a:off x="1116017" y="510347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Oval 199"/>
              <p:cNvSpPr/>
              <p:nvPr/>
            </p:nvSpPr>
            <p:spPr>
              <a:xfrm>
                <a:off x="452561" y="521672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Oval 200"/>
              <p:cNvSpPr/>
              <p:nvPr/>
            </p:nvSpPr>
            <p:spPr>
              <a:xfrm>
                <a:off x="1639959" y="475206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2" name="Oval 201"/>
              <p:cNvSpPr/>
              <p:nvPr/>
            </p:nvSpPr>
            <p:spPr>
              <a:xfrm>
                <a:off x="779772" y="504496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Oval 202"/>
              <p:cNvSpPr/>
              <p:nvPr/>
            </p:nvSpPr>
            <p:spPr>
              <a:xfrm>
                <a:off x="669524" y="580010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Oval 203"/>
              <p:cNvSpPr/>
              <p:nvPr/>
            </p:nvSpPr>
            <p:spPr>
              <a:xfrm>
                <a:off x="1287032" y="584511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Oval 204"/>
              <p:cNvSpPr/>
              <p:nvPr/>
            </p:nvSpPr>
            <p:spPr>
              <a:xfrm>
                <a:off x="1011378" y="544720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Oval 205"/>
              <p:cNvSpPr/>
              <p:nvPr/>
            </p:nvSpPr>
            <p:spPr>
              <a:xfrm>
                <a:off x="1874362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/>
              <p:cNvSpPr/>
              <p:nvPr/>
            </p:nvSpPr>
            <p:spPr>
              <a:xfrm>
                <a:off x="881477" y="612694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/>
              <p:cNvSpPr/>
              <p:nvPr/>
            </p:nvSpPr>
            <p:spPr>
              <a:xfrm>
                <a:off x="139806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Oval 208"/>
              <p:cNvSpPr/>
              <p:nvPr/>
            </p:nvSpPr>
            <p:spPr>
              <a:xfrm>
                <a:off x="1517508" y="538137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0" name="Oval 209"/>
              <p:cNvSpPr/>
              <p:nvPr/>
            </p:nvSpPr>
            <p:spPr>
              <a:xfrm>
                <a:off x="1301300" y="477698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Oval 210"/>
              <p:cNvSpPr/>
              <p:nvPr/>
            </p:nvSpPr>
            <p:spPr>
              <a:xfrm>
                <a:off x="1919374" y="546724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Oval 211"/>
              <p:cNvSpPr/>
              <p:nvPr/>
            </p:nvSpPr>
            <p:spPr>
              <a:xfrm>
                <a:off x="1847185" y="495643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Oval 212"/>
              <p:cNvSpPr/>
              <p:nvPr/>
            </p:nvSpPr>
            <p:spPr>
              <a:xfrm>
                <a:off x="373238" y="596943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Oval 213"/>
              <p:cNvSpPr/>
              <p:nvPr/>
            </p:nvSpPr>
            <p:spPr>
              <a:xfrm>
                <a:off x="340029" y="474099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Oval 214"/>
              <p:cNvSpPr/>
              <p:nvPr/>
            </p:nvSpPr>
            <p:spPr>
              <a:xfrm>
                <a:off x="1618233" y="629360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Oval 215"/>
              <p:cNvSpPr/>
              <p:nvPr/>
            </p:nvSpPr>
            <p:spPr>
              <a:xfrm>
                <a:off x="511100" y="54615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5" name="Multiply 174"/>
            <p:cNvSpPr/>
            <p:nvPr/>
          </p:nvSpPr>
          <p:spPr>
            <a:xfrm>
              <a:off x="293432" y="587571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Multiply 175"/>
            <p:cNvSpPr/>
            <p:nvPr/>
          </p:nvSpPr>
          <p:spPr>
            <a:xfrm>
              <a:off x="257690" y="465993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Multiply 176"/>
            <p:cNvSpPr/>
            <p:nvPr/>
          </p:nvSpPr>
          <p:spPr>
            <a:xfrm>
              <a:off x="1534683" y="6209830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Multiply 177"/>
            <p:cNvSpPr/>
            <p:nvPr/>
          </p:nvSpPr>
          <p:spPr>
            <a:xfrm>
              <a:off x="1767707" y="4871215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9" name="Group 178"/>
            <p:cNvGrpSpPr/>
            <p:nvPr/>
          </p:nvGrpSpPr>
          <p:grpSpPr>
            <a:xfrm>
              <a:off x="580702" y="4946522"/>
              <a:ext cx="1406309" cy="1444343"/>
              <a:chOff x="578357" y="4952872"/>
              <a:chExt cx="1406309" cy="1444343"/>
            </a:xfrm>
            <a:solidFill>
              <a:schemeClr val="bg1">
                <a:lumMod val="75000"/>
              </a:schemeClr>
            </a:solidFill>
          </p:grpSpPr>
          <p:sp>
            <p:nvSpPr>
              <p:cNvPr id="181" name="Multiply 180"/>
              <p:cNvSpPr/>
              <p:nvPr/>
            </p:nvSpPr>
            <p:spPr>
              <a:xfrm>
                <a:off x="902015" y="6150788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Multiply 181"/>
              <p:cNvSpPr/>
              <p:nvPr/>
            </p:nvSpPr>
            <p:spPr>
              <a:xfrm>
                <a:off x="578357" y="514986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3" name="Multiply 182"/>
              <p:cNvSpPr/>
              <p:nvPr/>
            </p:nvSpPr>
            <p:spPr>
              <a:xfrm>
                <a:off x="1234324" y="49528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4" name="Multiply 183"/>
              <p:cNvSpPr/>
              <p:nvPr/>
            </p:nvSpPr>
            <p:spPr>
              <a:xfrm>
                <a:off x="841152" y="55679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5" name="Multiply 184"/>
              <p:cNvSpPr/>
              <p:nvPr/>
            </p:nvSpPr>
            <p:spPr>
              <a:xfrm>
                <a:off x="1364672" y="5507545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6" name="Multiply 185"/>
              <p:cNvSpPr/>
              <p:nvPr/>
            </p:nvSpPr>
            <p:spPr>
              <a:xfrm>
                <a:off x="1738239" y="5717216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0" name="Rectangle 179"/>
            <p:cNvSpPr/>
            <p:nvPr/>
          </p:nvSpPr>
          <p:spPr>
            <a:xfrm>
              <a:off x="209485" y="4639009"/>
              <a:ext cx="1868913" cy="1868913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38100" cmpd="sng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7" name="Picture 2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7" y="4481880"/>
            <a:ext cx="2322149" cy="2314914"/>
          </a:xfrm>
          <a:prstGeom prst="rect">
            <a:avLst/>
          </a:prstGeom>
        </p:spPr>
      </p:pic>
      <p:pic>
        <p:nvPicPr>
          <p:cNvPr id="218" name="Picture 21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8" y="4590165"/>
            <a:ext cx="2322148" cy="2314914"/>
          </a:xfrm>
          <a:prstGeom prst="rect">
            <a:avLst/>
          </a:prstGeom>
        </p:spPr>
      </p:pic>
      <p:pic>
        <p:nvPicPr>
          <p:cNvPr id="219" name="Picture 2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8" y="4553766"/>
            <a:ext cx="2322148" cy="2314913"/>
          </a:xfrm>
          <a:prstGeom prst="rect">
            <a:avLst/>
          </a:prstGeom>
        </p:spPr>
      </p:pic>
      <p:pic>
        <p:nvPicPr>
          <p:cNvPr id="220" name="Picture 21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687" y="4573989"/>
            <a:ext cx="2322147" cy="2314913"/>
          </a:xfrm>
          <a:prstGeom prst="rect">
            <a:avLst/>
          </a:prstGeom>
        </p:spPr>
      </p:pic>
      <p:grpSp>
        <p:nvGrpSpPr>
          <p:cNvPr id="225" name="Group 224"/>
          <p:cNvGrpSpPr/>
          <p:nvPr/>
        </p:nvGrpSpPr>
        <p:grpSpPr>
          <a:xfrm>
            <a:off x="1784551" y="3900397"/>
            <a:ext cx="5574898" cy="582297"/>
            <a:chOff x="1807657" y="3836886"/>
            <a:chExt cx="5574898" cy="582297"/>
          </a:xfrm>
        </p:grpSpPr>
        <p:pic>
          <p:nvPicPr>
            <p:cNvPr id="226" name="Picture 225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355850" y="3836886"/>
              <a:ext cx="4432300" cy="20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27" name="TextBox 226"/>
            <p:cNvSpPr txBox="1"/>
            <p:nvPr/>
          </p:nvSpPr>
          <p:spPr>
            <a:xfrm>
              <a:off x="1807657" y="4038637"/>
              <a:ext cx="109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 score</a:t>
              </a:r>
              <a:endParaRPr lang="en-US" dirty="0"/>
            </a:p>
          </p:txBody>
        </p:sp>
        <p:sp>
          <p:nvSpPr>
            <p:cNvPr id="228" name="TextBox 227"/>
            <p:cNvSpPr txBox="1"/>
            <p:nvPr/>
          </p:nvSpPr>
          <p:spPr>
            <a:xfrm>
              <a:off x="6193745" y="4049851"/>
              <a:ext cx="1188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igh score</a:t>
              </a:r>
              <a:endParaRPr lang="en-US" dirty="0"/>
            </a:p>
          </p:txBody>
        </p:sp>
      </p:grpSp>
      <p:pic>
        <p:nvPicPr>
          <p:cNvPr id="117" name="Picture 116" descr="cycle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942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4" grpId="0" animBg="1"/>
      <p:bldP spid="115" grpId="0" animBg="1"/>
      <p:bldP spid="1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Explore: 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generation</a:t>
            </a:r>
          </a:p>
          <a:p>
            <a:pPr lvl="1"/>
            <a:r>
              <a:rPr lang="en-US" dirty="0"/>
              <a:t>Scoring methods (Global setting)</a:t>
            </a:r>
          </a:p>
          <a:p>
            <a:pPr lvl="2"/>
            <a:r>
              <a:rPr lang="en-US" dirty="0" smtClean="0"/>
              <a:t>Low sampling density</a:t>
            </a:r>
          </a:p>
          <a:p>
            <a:pPr lvl="2"/>
            <a:r>
              <a:rPr lang="en-US" dirty="0" smtClean="0"/>
              <a:t>High uncertainty in the current predicting model</a:t>
            </a:r>
          </a:p>
          <a:p>
            <a:pPr lvl="2"/>
            <a:r>
              <a:rPr lang="en-US" dirty="0"/>
              <a:t>Expected </a:t>
            </a:r>
            <a:r>
              <a:rPr lang="en-US" dirty="0" smtClean="0"/>
              <a:t>improvement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78" y="3243522"/>
            <a:ext cx="4212464" cy="3265842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209485" y="4639009"/>
            <a:ext cx="1870238" cy="1869763"/>
            <a:chOff x="209485" y="4639009"/>
            <a:chExt cx="1870238" cy="1869763"/>
          </a:xfrm>
        </p:grpSpPr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10" y="4639859"/>
              <a:ext cx="1868913" cy="1868913"/>
            </a:xfrm>
            <a:prstGeom prst="rect">
              <a:avLst/>
            </a:prstGeom>
          </p:spPr>
        </p:pic>
        <p:grpSp>
          <p:nvGrpSpPr>
            <p:cNvPr id="26" name="Group 25"/>
            <p:cNvGrpSpPr/>
            <p:nvPr/>
          </p:nvGrpSpPr>
          <p:grpSpPr>
            <a:xfrm>
              <a:off x="340029" y="4740999"/>
              <a:ext cx="1662235" cy="1635499"/>
              <a:chOff x="340029" y="4740999"/>
              <a:chExt cx="1662235" cy="1635499"/>
            </a:xfrm>
            <a:solidFill>
              <a:schemeClr val="bg1"/>
            </a:solidFill>
          </p:grpSpPr>
          <p:sp>
            <p:nvSpPr>
              <p:cNvPr id="17" name="Oval 16"/>
              <p:cNvSpPr/>
              <p:nvPr/>
            </p:nvSpPr>
            <p:spPr>
              <a:xfrm>
                <a:off x="539018" y="4894951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969933" y="477211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1488446" y="504139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738327" y="540575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1281990" y="548864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1759238" y="525497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03608" y="563789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928488" y="58514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1598694" y="604876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2284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1692285" y="571008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1162710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1116017" y="510347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452561" y="521672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1639959" y="475206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779772" y="504496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669524" y="580010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1287032" y="584511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1011378" y="544720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1874362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881477" y="612694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Oval 43"/>
              <p:cNvSpPr/>
              <p:nvPr/>
            </p:nvSpPr>
            <p:spPr>
              <a:xfrm>
                <a:off x="139806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/>
              <p:cNvSpPr/>
              <p:nvPr/>
            </p:nvSpPr>
            <p:spPr>
              <a:xfrm>
                <a:off x="1517508" y="538137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/>
              <p:cNvSpPr/>
              <p:nvPr/>
            </p:nvSpPr>
            <p:spPr>
              <a:xfrm>
                <a:off x="1301300" y="477698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1919374" y="546724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/>
              <p:cNvSpPr/>
              <p:nvPr/>
            </p:nvSpPr>
            <p:spPr>
              <a:xfrm>
                <a:off x="1847185" y="495643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373238" y="596943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/>
              <p:cNvSpPr/>
              <p:nvPr/>
            </p:nvSpPr>
            <p:spPr>
              <a:xfrm>
                <a:off x="340029" y="474099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3" name="Oval 162"/>
              <p:cNvSpPr/>
              <p:nvPr/>
            </p:nvSpPr>
            <p:spPr>
              <a:xfrm>
                <a:off x="1618233" y="629360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4" name="Oval 163"/>
              <p:cNvSpPr/>
              <p:nvPr/>
            </p:nvSpPr>
            <p:spPr>
              <a:xfrm>
                <a:off x="511100" y="54615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1" name="Multiply 50"/>
            <p:cNvSpPr/>
            <p:nvPr/>
          </p:nvSpPr>
          <p:spPr>
            <a:xfrm>
              <a:off x="293432" y="587571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Multiply 54"/>
            <p:cNvSpPr/>
            <p:nvPr/>
          </p:nvSpPr>
          <p:spPr>
            <a:xfrm>
              <a:off x="257690" y="465993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Multiply 55"/>
            <p:cNvSpPr/>
            <p:nvPr/>
          </p:nvSpPr>
          <p:spPr>
            <a:xfrm>
              <a:off x="1534683" y="6209830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Multiply 56"/>
            <p:cNvSpPr/>
            <p:nvPr/>
          </p:nvSpPr>
          <p:spPr>
            <a:xfrm>
              <a:off x="1767707" y="4871215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3" name="Group 962"/>
            <p:cNvGrpSpPr/>
            <p:nvPr/>
          </p:nvGrpSpPr>
          <p:grpSpPr>
            <a:xfrm>
              <a:off x="580702" y="4946522"/>
              <a:ext cx="1406309" cy="1444343"/>
              <a:chOff x="578357" y="4952872"/>
              <a:chExt cx="1406309" cy="1444343"/>
            </a:xfrm>
            <a:solidFill>
              <a:schemeClr val="bg1">
                <a:lumMod val="75000"/>
              </a:schemeClr>
            </a:solidFill>
          </p:grpSpPr>
          <p:sp>
            <p:nvSpPr>
              <p:cNvPr id="964" name="Multiply 963"/>
              <p:cNvSpPr/>
              <p:nvPr/>
            </p:nvSpPr>
            <p:spPr>
              <a:xfrm>
                <a:off x="902015" y="6150788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5" name="Multiply 964"/>
              <p:cNvSpPr/>
              <p:nvPr/>
            </p:nvSpPr>
            <p:spPr>
              <a:xfrm>
                <a:off x="578357" y="514986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6" name="Multiply 965"/>
              <p:cNvSpPr/>
              <p:nvPr/>
            </p:nvSpPr>
            <p:spPr>
              <a:xfrm>
                <a:off x="1234324" y="49528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7" name="Multiply 966"/>
              <p:cNvSpPr/>
              <p:nvPr/>
            </p:nvSpPr>
            <p:spPr>
              <a:xfrm>
                <a:off x="841152" y="55679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8" name="Multiply 967"/>
              <p:cNvSpPr/>
              <p:nvPr/>
            </p:nvSpPr>
            <p:spPr>
              <a:xfrm>
                <a:off x="1364672" y="5507545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9" name="Multiply 968"/>
              <p:cNvSpPr/>
              <p:nvPr/>
            </p:nvSpPr>
            <p:spPr>
              <a:xfrm>
                <a:off x="1738239" y="5717216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73" name="Rectangle 972"/>
            <p:cNvSpPr/>
            <p:nvPr/>
          </p:nvSpPr>
          <p:spPr>
            <a:xfrm>
              <a:off x="209485" y="4639009"/>
              <a:ext cx="1868913" cy="1868913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 w="38100" cmpd="sng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493895" y="4638526"/>
            <a:ext cx="1873413" cy="1870840"/>
            <a:chOff x="2493895" y="4638526"/>
            <a:chExt cx="1873413" cy="1870840"/>
          </a:xfrm>
        </p:grpSpPr>
        <p:grpSp>
          <p:nvGrpSpPr>
            <p:cNvPr id="67" name="Group 66"/>
            <p:cNvGrpSpPr/>
            <p:nvPr/>
          </p:nvGrpSpPr>
          <p:grpSpPr>
            <a:xfrm>
              <a:off x="2493895" y="4638526"/>
              <a:ext cx="1873413" cy="1870840"/>
              <a:chOff x="2493895" y="4638526"/>
              <a:chExt cx="1873413" cy="1870840"/>
            </a:xfrm>
          </p:grpSpPr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8395" y="4638526"/>
                <a:ext cx="1868913" cy="1868913"/>
              </a:xfrm>
              <a:prstGeom prst="rect">
                <a:avLst/>
              </a:prstGeom>
            </p:spPr>
          </p:pic>
          <p:grpSp>
            <p:nvGrpSpPr>
              <p:cNvPr id="70" name="Group 69"/>
              <p:cNvGrpSpPr/>
              <p:nvPr/>
            </p:nvGrpSpPr>
            <p:grpSpPr>
              <a:xfrm>
                <a:off x="2493895" y="4640453"/>
                <a:ext cx="1868913" cy="1868913"/>
                <a:chOff x="209485" y="4639009"/>
                <a:chExt cx="1868913" cy="1868913"/>
              </a:xfrm>
            </p:grpSpPr>
            <p:grpSp>
              <p:nvGrpSpPr>
                <p:cNvPr id="75" name="Group 74"/>
                <p:cNvGrpSpPr/>
                <p:nvPr/>
              </p:nvGrpSpPr>
              <p:grpSpPr>
                <a:xfrm>
                  <a:off x="578357" y="4952872"/>
                  <a:ext cx="1406309" cy="1444343"/>
                  <a:chOff x="578357" y="4952872"/>
                  <a:chExt cx="1406309" cy="1444343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108" name="Multiply 107"/>
                  <p:cNvSpPr/>
                  <p:nvPr/>
                </p:nvSpPr>
                <p:spPr>
                  <a:xfrm>
                    <a:off x="902015" y="6150788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Multiply 108"/>
                  <p:cNvSpPr/>
                  <p:nvPr/>
                </p:nvSpPr>
                <p:spPr>
                  <a:xfrm>
                    <a:off x="578357" y="5149862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Multiply 109"/>
                  <p:cNvSpPr/>
                  <p:nvPr/>
                </p:nvSpPr>
                <p:spPr>
                  <a:xfrm>
                    <a:off x="1234324" y="4952872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Multiply 110"/>
                  <p:cNvSpPr/>
                  <p:nvPr/>
                </p:nvSpPr>
                <p:spPr>
                  <a:xfrm>
                    <a:off x="841152" y="5567972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Multiply 111"/>
                  <p:cNvSpPr/>
                  <p:nvPr/>
                </p:nvSpPr>
                <p:spPr>
                  <a:xfrm>
                    <a:off x="1364672" y="5507545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Multiply 112"/>
                  <p:cNvSpPr/>
                  <p:nvPr/>
                </p:nvSpPr>
                <p:spPr>
                  <a:xfrm>
                    <a:off x="1738239" y="5717216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6" name="Group 75"/>
                <p:cNvGrpSpPr/>
                <p:nvPr/>
              </p:nvGrpSpPr>
              <p:grpSpPr>
                <a:xfrm>
                  <a:off x="340029" y="4740999"/>
                  <a:ext cx="1662235" cy="1635499"/>
                  <a:chOff x="340029" y="4740999"/>
                  <a:chExt cx="1662235" cy="1635499"/>
                </a:xfrm>
                <a:solidFill>
                  <a:schemeClr val="bg1"/>
                </a:solidFill>
              </p:grpSpPr>
              <p:sp>
                <p:nvSpPr>
                  <p:cNvPr id="78" name="Oval 77"/>
                  <p:cNvSpPr/>
                  <p:nvPr/>
                </p:nvSpPr>
                <p:spPr>
                  <a:xfrm>
                    <a:off x="539018" y="4894951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Oval 78"/>
                  <p:cNvSpPr/>
                  <p:nvPr/>
                </p:nvSpPr>
                <p:spPr>
                  <a:xfrm>
                    <a:off x="969933" y="477211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Oval 79"/>
                  <p:cNvSpPr/>
                  <p:nvPr/>
                </p:nvSpPr>
                <p:spPr>
                  <a:xfrm>
                    <a:off x="1488446" y="5041395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Oval 80"/>
                  <p:cNvSpPr/>
                  <p:nvPr/>
                </p:nvSpPr>
                <p:spPr>
                  <a:xfrm>
                    <a:off x="738327" y="5405759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Oval 81"/>
                  <p:cNvSpPr/>
                  <p:nvPr/>
                </p:nvSpPr>
                <p:spPr>
                  <a:xfrm>
                    <a:off x="1281990" y="5488649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Oval 82"/>
                  <p:cNvSpPr/>
                  <p:nvPr/>
                </p:nvSpPr>
                <p:spPr>
                  <a:xfrm>
                    <a:off x="1759238" y="5254972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Oval 83"/>
                  <p:cNvSpPr/>
                  <p:nvPr/>
                </p:nvSpPr>
                <p:spPr>
                  <a:xfrm>
                    <a:off x="403608" y="5637893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5" name="Oval 84"/>
                  <p:cNvSpPr/>
                  <p:nvPr/>
                </p:nvSpPr>
                <p:spPr>
                  <a:xfrm>
                    <a:off x="928488" y="5851474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Oval 85"/>
                  <p:cNvSpPr/>
                  <p:nvPr/>
                </p:nvSpPr>
                <p:spPr>
                  <a:xfrm>
                    <a:off x="1598694" y="604876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Oval 86"/>
                  <p:cNvSpPr/>
                  <p:nvPr/>
                </p:nvSpPr>
                <p:spPr>
                  <a:xfrm>
                    <a:off x="522842" y="6168385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Oval 87"/>
                  <p:cNvSpPr/>
                  <p:nvPr/>
                </p:nvSpPr>
                <p:spPr>
                  <a:xfrm>
                    <a:off x="1692285" y="5710082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Oval 88"/>
                  <p:cNvSpPr/>
                  <p:nvPr/>
                </p:nvSpPr>
                <p:spPr>
                  <a:xfrm>
                    <a:off x="1162710" y="620983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Oval 89"/>
                  <p:cNvSpPr/>
                  <p:nvPr/>
                </p:nvSpPr>
                <p:spPr>
                  <a:xfrm>
                    <a:off x="1116017" y="510347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Oval 90"/>
                  <p:cNvSpPr/>
                  <p:nvPr/>
                </p:nvSpPr>
                <p:spPr>
                  <a:xfrm>
                    <a:off x="452561" y="521672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Oval 91"/>
                  <p:cNvSpPr/>
                  <p:nvPr/>
                </p:nvSpPr>
                <p:spPr>
                  <a:xfrm>
                    <a:off x="1639959" y="475206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Oval 92"/>
                  <p:cNvSpPr/>
                  <p:nvPr/>
                </p:nvSpPr>
                <p:spPr>
                  <a:xfrm>
                    <a:off x="779772" y="5044962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4" name="Oval 93"/>
                  <p:cNvSpPr/>
                  <p:nvPr/>
                </p:nvSpPr>
                <p:spPr>
                  <a:xfrm>
                    <a:off x="669524" y="5800106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5" name="Oval 94"/>
                  <p:cNvSpPr/>
                  <p:nvPr/>
                </p:nvSpPr>
                <p:spPr>
                  <a:xfrm>
                    <a:off x="1287032" y="5845118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6" name="Oval 95"/>
                  <p:cNvSpPr/>
                  <p:nvPr/>
                </p:nvSpPr>
                <p:spPr>
                  <a:xfrm>
                    <a:off x="1011378" y="5447204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7" name="Oval 96"/>
                  <p:cNvSpPr/>
                  <p:nvPr/>
                </p:nvSpPr>
                <p:spPr>
                  <a:xfrm>
                    <a:off x="1874362" y="620983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8" name="Oval 97"/>
                  <p:cNvSpPr/>
                  <p:nvPr/>
                </p:nvSpPr>
                <p:spPr>
                  <a:xfrm>
                    <a:off x="881477" y="612694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9" name="Oval 98"/>
                  <p:cNvSpPr/>
                  <p:nvPr/>
                </p:nvSpPr>
                <p:spPr>
                  <a:xfrm>
                    <a:off x="1398062" y="6168385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Oval 99"/>
                  <p:cNvSpPr/>
                  <p:nvPr/>
                </p:nvSpPr>
                <p:spPr>
                  <a:xfrm>
                    <a:off x="1517508" y="5381373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Oval 100"/>
                  <p:cNvSpPr/>
                  <p:nvPr/>
                </p:nvSpPr>
                <p:spPr>
                  <a:xfrm>
                    <a:off x="1301300" y="4776986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Oval 101"/>
                  <p:cNvSpPr/>
                  <p:nvPr/>
                </p:nvSpPr>
                <p:spPr>
                  <a:xfrm>
                    <a:off x="1919374" y="546724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Oval 102"/>
                  <p:cNvSpPr/>
                  <p:nvPr/>
                </p:nvSpPr>
                <p:spPr>
                  <a:xfrm>
                    <a:off x="1847185" y="4956439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Oval 103"/>
                  <p:cNvSpPr/>
                  <p:nvPr/>
                </p:nvSpPr>
                <p:spPr>
                  <a:xfrm>
                    <a:off x="373238" y="596943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Oval 104"/>
                  <p:cNvSpPr/>
                  <p:nvPr/>
                </p:nvSpPr>
                <p:spPr>
                  <a:xfrm>
                    <a:off x="340029" y="4740999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Oval 105"/>
                  <p:cNvSpPr/>
                  <p:nvPr/>
                </p:nvSpPr>
                <p:spPr>
                  <a:xfrm>
                    <a:off x="1618233" y="6293608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Oval 106"/>
                  <p:cNvSpPr/>
                  <p:nvPr/>
                </p:nvSpPr>
                <p:spPr>
                  <a:xfrm>
                    <a:off x="511100" y="5461574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77" name="Rectangle 76"/>
                <p:cNvSpPr/>
                <p:nvPr/>
              </p:nvSpPr>
              <p:spPr>
                <a:xfrm>
                  <a:off x="209485" y="4639009"/>
                  <a:ext cx="1868913" cy="1868913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1" name="Multiply 70"/>
              <p:cNvSpPr/>
              <p:nvPr/>
            </p:nvSpPr>
            <p:spPr>
              <a:xfrm>
                <a:off x="2576670" y="5887760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Multiply 71"/>
              <p:cNvSpPr/>
              <p:nvPr/>
            </p:nvSpPr>
            <p:spPr>
              <a:xfrm>
                <a:off x="2540928" y="4671980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Multiply 72"/>
              <p:cNvSpPr/>
              <p:nvPr/>
            </p:nvSpPr>
            <p:spPr>
              <a:xfrm>
                <a:off x="3817921" y="6221873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Multiply 73"/>
              <p:cNvSpPr/>
              <p:nvPr/>
            </p:nvSpPr>
            <p:spPr>
              <a:xfrm>
                <a:off x="4050945" y="4883258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495220" y="4639888"/>
              <a:ext cx="1868913" cy="186891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 cmpd="sng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6" name="Oval 115"/>
          <p:cNvSpPr/>
          <p:nvPr/>
        </p:nvSpPr>
        <p:spPr>
          <a:xfrm>
            <a:off x="5851234" y="4831486"/>
            <a:ext cx="149755" cy="149755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>
            <a:stCxn id="4" idx="6"/>
          </p:cNvCxnSpPr>
          <p:nvPr/>
        </p:nvCxnSpPr>
        <p:spPr>
          <a:xfrm>
            <a:off x="6701018" y="4404333"/>
            <a:ext cx="733367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16" idx="6"/>
          </p:cNvCxnSpPr>
          <p:nvPr/>
        </p:nvCxnSpPr>
        <p:spPr>
          <a:xfrm>
            <a:off x="6000989" y="4906364"/>
            <a:ext cx="1433396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 flipV="1">
            <a:off x="7434385" y="4404334"/>
            <a:ext cx="0" cy="478924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551263" y="4329455"/>
            <a:ext cx="149755" cy="14975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5" name="Straight Connector 134"/>
          <p:cNvCxnSpPr/>
          <p:nvPr/>
        </p:nvCxnSpPr>
        <p:spPr>
          <a:xfrm flipV="1">
            <a:off x="6625572" y="3844925"/>
            <a:ext cx="0" cy="572108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7" name="TextBox 896"/>
          <p:cNvSpPr txBox="1"/>
          <p:nvPr/>
        </p:nvSpPr>
        <p:spPr>
          <a:xfrm>
            <a:off x="7434385" y="4454554"/>
            <a:ext cx="42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50000"/>
                  </a:schemeClr>
                </a:solidFill>
              </a:rPr>
              <a:t>Δy</a:t>
            </a:r>
            <a:endParaRPr lang="en-US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8" name="TextBox 137"/>
          <p:cNvSpPr txBox="1"/>
          <p:nvPr/>
        </p:nvSpPr>
        <p:spPr>
          <a:xfrm>
            <a:off x="6308438" y="3931084"/>
            <a:ext cx="3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>
                    <a:lumMod val="50000"/>
                  </a:schemeClr>
                </a:solidFill>
              </a:rPr>
              <a:t>σ</a:t>
            </a:r>
            <a:r>
              <a:rPr lang="en-US" baseline="300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en-US" baseline="300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1825777" y="3700251"/>
            <a:ext cx="247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E(I(x)) = (</a:t>
            </a:r>
            <a:r>
              <a:rPr lang="en-US" sz="2400" dirty="0" err="1" smtClean="0">
                <a:solidFill>
                  <a:schemeClr val="accent4">
                    <a:lumMod val="50000"/>
                  </a:schemeClr>
                </a:solidFill>
              </a:rPr>
              <a:t>Δy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)</a:t>
            </a:r>
            <a:r>
              <a:rPr lang="en-US" sz="2400" baseline="300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r>
              <a:rPr lang="en-US" sz="2400" dirty="0" smtClean="0">
                <a:solidFill>
                  <a:schemeClr val="accent4">
                    <a:lumMod val="50000"/>
                  </a:schemeClr>
                </a:solidFill>
              </a:rPr>
              <a:t> + σ</a:t>
            </a:r>
            <a:r>
              <a:rPr lang="en-US" sz="2400" baseline="30000" dirty="0" smtClean="0">
                <a:solidFill>
                  <a:schemeClr val="accent4">
                    <a:lumMod val="50000"/>
                  </a:schemeClr>
                </a:solidFill>
              </a:rPr>
              <a:t>2</a:t>
            </a:r>
            <a:endParaRPr lang="en-US" sz="2400" baseline="300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14" name="Picture 113" descr="cyc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519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4" grpId="0" animBg="1"/>
      <p:bldP spid="1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49" y="4643891"/>
            <a:ext cx="1868913" cy="1868913"/>
          </a:xfrm>
          <a:prstGeom prst="rect">
            <a:avLst/>
          </a:prstGeom>
        </p:spPr>
      </p:pic>
      <p:pic>
        <p:nvPicPr>
          <p:cNvPr id="281" name="Picture 28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67" y="4643034"/>
            <a:ext cx="1868913" cy="1868913"/>
          </a:xfrm>
          <a:prstGeom prst="rect">
            <a:avLst/>
          </a:prstGeom>
        </p:spPr>
      </p:pic>
      <p:pic>
        <p:nvPicPr>
          <p:cNvPr id="282" name="Picture 28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67" y="4643034"/>
            <a:ext cx="1868913" cy="1868913"/>
          </a:xfrm>
          <a:prstGeom prst="rect">
            <a:avLst/>
          </a:prstGeom>
        </p:spPr>
      </p:pic>
      <p:pic>
        <p:nvPicPr>
          <p:cNvPr id="283" name="Picture 28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67" y="4643034"/>
            <a:ext cx="1868913" cy="1868913"/>
          </a:xfrm>
          <a:prstGeom prst="rect">
            <a:avLst/>
          </a:prstGeom>
        </p:spPr>
      </p:pic>
      <p:pic>
        <p:nvPicPr>
          <p:cNvPr id="284" name="Picture 28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074" y="4640716"/>
            <a:ext cx="1868913" cy="18689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Explore: 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generation</a:t>
            </a:r>
          </a:p>
          <a:p>
            <a:pPr lvl="1"/>
            <a:r>
              <a:rPr lang="en-US" dirty="0"/>
              <a:t>Scoring methods (Global setting)</a:t>
            </a:r>
          </a:p>
          <a:p>
            <a:pPr lvl="2"/>
            <a:r>
              <a:rPr lang="en-US" dirty="0" smtClean="0"/>
              <a:t>Low sampling density</a:t>
            </a:r>
          </a:p>
          <a:p>
            <a:pPr lvl="2"/>
            <a:r>
              <a:rPr lang="en-US" dirty="0" smtClean="0"/>
              <a:t>High uncertainty in the current predicting model</a:t>
            </a:r>
          </a:p>
          <a:p>
            <a:pPr lvl="2"/>
            <a:r>
              <a:rPr lang="en-US" dirty="0" smtClean="0"/>
              <a:t>Expected improvement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1784551" y="3900397"/>
            <a:ext cx="5574898" cy="582297"/>
            <a:chOff x="1807657" y="3836886"/>
            <a:chExt cx="5574898" cy="582297"/>
          </a:xfrm>
        </p:grpSpPr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355850" y="3836886"/>
              <a:ext cx="4432300" cy="20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1" name="TextBox 180"/>
            <p:cNvSpPr txBox="1"/>
            <p:nvPr/>
          </p:nvSpPr>
          <p:spPr>
            <a:xfrm>
              <a:off x="1807657" y="4038637"/>
              <a:ext cx="109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 score</a:t>
              </a:r>
              <a:endParaRPr lang="en-US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93745" y="4049851"/>
              <a:ext cx="1188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igh score</a:t>
              </a:r>
              <a:endParaRPr lang="en-US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209485" y="4639009"/>
            <a:ext cx="1870238" cy="1869763"/>
            <a:chOff x="209485" y="4639009"/>
            <a:chExt cx="1870238" cy="1869763"/>
          </a:xfrm>
        </p:grpSpPr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10" y="4639859"/>
              <a:ext cx="1868913" cy="1868913"/>
            </a:xfrm>
            <a:prstGeom prst="rect">
              <a:avLst/>
            </a:prstGeom>
          </p:spPr>
        </p:pic>
        <p:grpSp>
          <p:nvGrpSpPr>
            <p:cNvPr id="228" name="Group 227"/>
            <p:cNvGrpSpPr/>
            <p:nvPr/>
          </p:nvGrpSpPr>
          <p:grpSpPr>
            <a:xfrm>
              <a:off x="340029" y="4740999"/>
              <a:ext cx="1662235" cy="1635499"/>
              <a:chOff x="340029" y="4740999"/>
              <a:chExt cx="1662235" cy="1635499"/>
            </a:xfrm>
            <a:solidFill>
              <a:schemeClr val="bg1"/>
            </a:solidFill>
          </p:grpSpPr>
          <p:sp>
            <p:nvSpPr>
              <p:cNvPr id="241" name="Oval 240"/>
              <p:cNvSpPr/>
              <p:nvPr/>
            </p:nvSpPr>
            <p:spPr>
              <a:xfrm>
                <a:off x="539018" y="4894951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969933" y="477211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1488446" y="504139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738327" y="540575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1281990" y="548864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1759238" y="525497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403608" y="563789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928488" y="58514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1598694" y="604876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52284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1692285" y="571008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162710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1116017" y="510347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452561" y="521672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1639959" y="475206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79772" y="504496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669524" y="580010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1287032" y="584511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1011378" y="544720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1874362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/>
              <p:cNvSpPr/>
              <p:nvPr/>
            </p:nvSpPr>
            <p:spPr>
              <a:xfrm>
                <a:off x="881477" y="612694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139806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1517508" y="538137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1301300" y="477698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1919374" y="546724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/>
              <p:cNvSpPr/>
              <p:nvPr/>
            </p:nvSpPr>
            <p:spPr>
              <a:xfrm>
                <a:off x="1847185" y="495643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/>
              <p:cNvSpPr/>
              <p:nvPr/>
            </p:nvSpPr>
            <p:spPr>
              <a:xfrm>
                <a:off x="373238" y="596943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340029" y="474099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1618233" y="629360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511100" y="54615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9" name="Rectangle 228"/>
            <p:cNvSpPr/>
            <p:nvPr/>
          </p:nvSpPr>
          <p:spPr>
            <a:xfrm>
              <a:off x="209485" y="4639009"/>
              <a:ext cx="1868913" cy="1868913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Multiply 229"/>
            <p:cNvSpPr/>
            <p:nvPr/>
          </p:nvSpPr>
          <p:spPr>
            <a:xfrm>
              <a:off x="293432" y="587571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Multiply 230"/>
            <p:cNvSpPr/>
            <p:nvPr/>
          </p:nvSpPr>
          <p:spPr>
            <a:xfrm>
              <a:off x="257690" y="465993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Multiply 231"/>
            <p:cNvSpPr/>
            <p:nvPr/>
          </p:nvSpPr>
          <p:spPr>
            <a:xfrm>
              <a:off x="1534683" y="6209830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Multiply 232"/>
            <p:cNvSpPr/>
            <p:nvPr/>
          </p:nvSpPr>
          <p:spPr>
            <a:xfrm>
              <a:off x="1767707" y="4871215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4" name="Group 233"/>
            <p:cNvGrpSpPr/>
            <p:nvPr/>
          </p:nvGrpSpPr>
          <p:grpSpPr>
            <a:xfrm>
              <a:off x="580702" y="4946522"/>
              <a:ext cx="1406309" cy="1444343"/>
              <a:chOff x="578357" y="4952872"/>
              <a:chExt cx="1406309" cy="1444343"/>
            </a:xfrm>
            <a:solidFill>
              <a:schemeClr val="bg1">
                <a:lumMod val="75000"/>
              </a:schemeClr>
            </a:solidFill>
          </p:grpSpPr>
          <p:sp>
            <p:nvSpPr>
              <p:cNvPr id="235" name="Multiply 234"/>
              <p:cNvSpPr/>
              <p:nvPr/>
            </p:nvSpPr>
            <p:spPr>
              <a:xfrm>
                <a:off x="902015" y="6150788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Multiply 235"/>
              <p:cNvSpPr/>
              <p:nvPr/>
            </p:nvSpPr>
            <p:spPr>
              <a:xfrm>
                <a:off x="578357" y="514986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Multiply 236"/>
              <p:cNvSpPr/>
              <p:nvPr/>
            </p:nvSpPr>
            <p:spPr>
              <a:xfrm>
                <a:off x="1234324" y="49528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Multiply 237"/>
              <p:cNvSpPr/>
              <p:nvPr/>
            </p:nvSpPr>
            <p:spPr>
              <a:xfrm>
                <a:off x="841152" y="55679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Multiply 238"/>
              <p:cNvSpPr/>
              <p:nvPr/>
            </p:nvSpPr>
            <p:spPr>
              <a:xfrm>
                <a:off x="1364672" y="5507545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Multiply 239"/>
              <p:cNvSpPr/>
              <p:nvPr/>
            </p:nvSpPr>
            <p:spPr>
              <a:xfrm>
                <a:off x="1738239" y="5717216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71" name="Rectangle 270"/>
          <p:cNvSpPr/>
          <p:nvPr/>
        </p:nvSpPr>
        <p:spPr>
          <a:xfrm>
            <a:off x="210733" y="4641080"/>
            <a:ext cx="1868913" cy="1868913"/>
          </a:xfrm>
          <a:prstGeom prst="rect">
            <a:avLst/>
          </a:prstGeom>
          <a:solidFill>
            <a:schemeClr val="bg1">
              <a:alpha val="60000"/>
            </a:schemeClr>
          </a:solidFill>
          <a:ln w="38100" cmpd="sng">
            <a:solidFill>
              <a:schemeClr val="bg1">
                <a:alpha val="6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493895" y="4638526"/>
            <a:ext cx="1873413" cy="1870840"/>
            <a:chOff x="2493895" y="4638526"/>
            <a:chExt cx="1873413" cy="1870840"/>
          </a:xfrm>
        </p:grpSpPr>
        <p:grpSp>
          <p:nvGrpSpPr>
            <p:cNvPr id="8" name="Group 7"/>
            <p:cNvGrpSpPr/>
            <p:nvPr/>
          </p:nvGrpSpPr>
          <p:grpSpPr>
            <a:xfrm>
              <a:off x="2493895" y="4638526"/>
              <a:ext cx="1873413" cy="1870840"/>
              <a:chOff x="2493895" y="4638526"/>
              <a:chExt cx="1873413" cy="1870840"/>
            </a:xfrm>
          </p:grpSpPr>
          <p:pic>
            <p:nvPicPr>
              <p:cNvPr id="183" name="Picture 182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498395" y="4638526"/>
                <a:ext cx="1868913" cy="1868913"/>
              </a:xfrm>
              <a:prstGeom prst="rect">
                <a:avLst/>
              </a:prstGeom>
            </p:spPr>
          </p:pic>
          <p:grpSp>
            <p:nvGrpSpPr>
              <p:cNvPr id="184" name="Group 183"/>
              <p:cNvGrpSpPr/>
              <p:nvPr/>
            </p:nvGrpSpPr>
            <p:grpSpPr>
              <a:xfrm>
                <a:off x="2493895" y="4640453"/>
                <a:ext cx="1868913" cy="1868913"/>
                <a:chOff x="209485" y="4639009"/>
                <a:chExt cx="1868913" cy="1868913"/>
              </a:xfrm>
            </p:grpSpPr>
            <p:grpSp>
              <p:nvGrpSpPr>
                <p:cNvPr id="185" name="Group 184"/>
                <p:cNvGrpSpPr/>
                <p:nvPr/>
              </p:nvGrpSpPr>
              <p:grpSpPr>
                <a:xfrm>
                  <a:off x="578357" y="4952872"/>
                  <a:ext cx="1406309" cy="1444343"/>
                  <a:chOff x="578357" y="4952872"/>
                  <a:chExt cx="1406309" cy="1444343"/>
                </a:xfrm>
                <a:solidFill>
                  <a:schemeClr val="bg1">
                    <a:lumMod val="65000"/>
                  </a:schemeClr>
                </a:solidFill>
              </p:grpSpPr>
              <p:sp>
                <p:nvSpPr>
                  <p:cNvPr id="218" name="Multiply 217"/>
                  <p:cNvSpPr/>
                  <p:nvPr/>
                </p:nvSpPr>
                <p:spPr>
                  <a:xfrm>
                    <a:off x="902015" y="6150788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9" name="Multiply 218"/>
                  <p:cNvSpPr/>
                  <p:nvPr/>
                </p:nvSpPr>
                <p:spPr>
                  <a:xfrm>
                    <a:off x="578357" y="5149862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0" name="Multiply 219"/>
                  <p:cNvSpPr/>
                  <p:nvPr/>
                </p:nvSpPr>
                <p:spPr>
                  <a:xfrm>
                    <a:off x="1234324" y="4952872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1" name="Multiply 220"/>
                  <p:cNvSpPr/>
                  <p:nvPr/>
                </p:nvSpPr>
                <p:spPr>
                  <a:xfrm>
                    <a:off x="841152" y="5567972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2" name="Multiply 221"/>
                  <p:cNvSpPr/>
                  <p:nvPr/>
                </p:nvSpPr>
                <p:spPr>
                  <a:xfrm>
                    <a:off x="1364672" y="5507545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3" name="Multiply 222"/>
                  <p:cNvSpPr/>
                  <p:nvPr/>
                </p:nvSpPr>
                <p:spPr>
                  <a:xfrm>
                    <a:off x="1738239" y="5717216"/>
                    <a:ext cx="246427" cy="246427"/>
                  </a:xfrm>
                  <a:prstGeom prst="mathMultiply">
                    <a:avLst/>
                  </a:prstGeom>
                  <a:solidFill>
                    <a:srgbClr val="BFBFBF"/>
                  </a:solidFill>
                  <a:ln>
                    <a:solidFill>
                      <a:srgbClr val="A6A6A6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6" name="Group 185"/>
                <p:cNvGrpSpPr/>
                <p:nvPr/>
              </p:nvGrpSpPr>
              <p:grpSpPr>
                <a:xfrm>
                  <a:off x="340029" y="4740999"/>
                  <a:ext cx="1662235" cy="1635499"/>
                  <a:chOff x="340029" y="4740999"/>
                  <a:chExt cx="1662235" cy="1635499"/>
                </a:xfrm>
                <a:solidFill>
                  <a:schemeClr val="bg1"/>
                </a:solidFill>
              </p:grpSpPr>
              <p:sp>
                <p:nvSpPr>
                  <p:cNvPr id="188" name="Oval 187"/>
                  <p:cNvSpPr/>
                  <p:nvPr/>
                </p:nvSpPr>
                <p:spPr>
                  <a:xfrm>
                    <a:off x="539018" y="4894951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89" name="Oval 188"/>
                  <p:cNvSpPr/>
                  <p:nvPr/>
                </p:nvSpPr>
                <p:spPr>
                  <a:xfrm>
                    <a:off x="969933" y="477211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0" name="Oval 189"/>
                  <p:cNvSpPr/>
                  <p:nvPr/>
                </p:nvSpPr>
                <p:spPr>
                  <a:xfrm>
                    <a:off x="1488446" y="5041395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1" name="Oval 190"/>
                  <p:cNvSpPr/>
                  <p:nvPr/>
                </p:nvSpPr>
                <p:spPr>
                  <a:xfrm>
                    <a:off x="738327" y="5405759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2" name="Oval 191"/>
                  <p:cNvSpPr/>
                  <p:nvPr/>
                </p:nvSpPr>
                <p:spPr>
                  <a:xfrm>
                    <a:off x="1281990" y="5488649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3" name="Oval 192"/>
                  <p:cNvSpPr/>
                  <p:nvPr/>
                </p:nvSpPr>
                <p:spPr>
                  <a:xfrm>
                    <a:off x="1759238" y="5254972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4" name="Oval 193"/>
                  <p:cNvSpPr/>
                  <p:nvPr/>
                </p:nvSpPr>
                <p:spPr>
                  <a:xfrm>
                    <a:off x="403608" y="5637893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5" name="Oval 194"/>
                  <p:cNvSpPr/>
                  <p:nvPr/>
                </p:nvSpPr>
                <p:spPr>
                  <a:xfrm>
                    <a:off x="928488" y="5851474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6" name="Oval 195"/>
                  <p:cNvSpPr/>
                  <p:nvPr/>
                </p:nvSpPr>
                <p:spPr>
                  <a:xfrm>
                    <a:off x="1598694" y="604876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7" name="Oval 196"/>
                  <p:cNvSpPr/>
                  <p:nvPr/>
                </p:nvSpPr>
                <p:spPr>
                  <a:xfrm>
                    <a:off x="522842" y="6168385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8" name="Oval 197"/>
                  <p:cNvSpPr/>
                  <p:nvPr/>
                </p:nvSpPr>
                <p:spPr>
                  <a:xfrm>
                    <a:off x="1692285" y="5710082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99" name="Oval 198"/>
                  <p:cNvSpPr/>
                  <p:nvPr/>
                </p:nvSpPr>
                <p:spPr>
                  <a:xfrm>
                    <a:off x="1162710" y="620983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0" name="Oval 199"/>
                  <p:cNvSpPr/>
                  <p:nvPr/>
                </p:nvSpPr>
                <p:spPr>
                  <a:xfrm>
                    <a:off x="1116017" y="510347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1" name="Oval 200"/>
                  <p:cNvSpPr/>
                  <p:nvPr/>
                </p:nvSpPr>
                <p:spPr>
                  <a:xfrm>
                    <a:off x="452561" y="521672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2" name="Oval 201"/>
                  <p:cNvSpPr/>
                  <p:nvPr/>
                </p:nvSpPr>
                <p:spPr>
                  <a:xfrm>
                    <a:off x="1639959" y="475206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3" name="Oval 202"/>
                  <p:cNvSpPr/>
                  <p:nvPr/>
                </p:nvSpPr>
                <p:spPr>
                  <a:xfrm>
                    <a:off x="779772" y="5044962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4" name="Oval 203"/>
                  <p:cNvSpPr/>
                  <p:nvPr/>
                </p:nvSpPr>
                <p:spPr>
                  <a:xfrm>
                    <a:off x="669524" y="5800106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5" name="Oval 204"/>
                  <p:cNvSpPr/>
                  <p:nvPr/>
                </p:nvSpPr>
                <p:spPr>
                  <a:xfrm>
                    <a:off x="1287032" y="5845118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6" name="Oval 205"/>
                  <p:cNvSpPr/>
                  <p:nvPr/>
                </p:nvSpPr>
                <p:spPr>
                  <a:xfrm>
                    <a:off x="1011378" y="5447204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7" name="Oval 206"/>
                  <p:cNvSpPr/>
                  <p:nvPr/>
                </p:nvSpPr>
                <p:spPr>
                  <a:xfrm>
                    <a:off x="1874362" y="620983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8" name="Oval 207"/>
                  <p:cNvSpPr/>
                  <p:nvPr/>
                </p:nvSpPr>
                <p:spPr>
                  <a:xfrm>
                    <a:off x="881477" y="6126940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9" name="Oval 208"/>
                  <p:cNvSpPr/>
                  <p:nvPr/>
                </p:nvSpPr>
                <p:spPr>
                  <a:xfrm>
                    <a:off x="1398062" y="6168385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0" name="Oval 209"/>
                  <p:cNvSpPr/>
                  <p:nvPr/>
                </p:nvSpPr>
                <p:spPr>
                  <a:xfrm>
                    <a:off x="1517508" y="5381373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1" name="Oval 210"/>
                  <p:cNvSpPr/>
                  <p:nvPr/>
                </p:nvSpPr>
                <p:spPr>
                  <a:xfrm>
                    <a:off x="1301300" y="4776986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2" name="Oval 211"/>
                  <p:cNvSpPr/>
                  <p:nvPr/>
                </p:nvSpPr>
                <p:spPr>
                  <a:xfrm>
                    <a:off x="1919374" y="546724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3" name="Oval 212"/>
                  <p:cNvSpPr/>
                  <p:nvPr/>
                </p:nvSpPr>
                <p:spPr>
                  <a:xfrm>
                    <a:off x="1847185" y="4956439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4" name="Oval 213"/>
                  <p:cNvSpPr/>
                  <p:nvPr/>
                </p:nvSpPr>
                <p:spPr>
                  <a:xfrm>
                    <a:off x="373238" y="5969437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5" name="Oval 214"/>
                  <p:cNvSpPr/>
                  <p:nvPr/>
                </p:nvSpPr>
                <p:spPr>
                  <a:xfrm>
                    <a:off x="340029" y="4740999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6" name="Oval 215"/>
                  <p:cNvSpPr/>
                  <p:nvPr/>
                </p:nvSpPr>
                <p:spPr>
                  <a:xfrm>
                    <a:off x="1618233" y="6293608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7" name="Oval 216"/>
                  <p:cNvSpPr/>
                  <p:nvPr/>
                </p:nvSpPr>
                <p:spPr>
                  <a:xfrm>
                    <a:off x="511100" y="5461574"/>
                    <a:ext cx="82890" cy="82890"/>
                  </a:xfrm>
                  <a:prstGeom prst="ellips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187" name="Rectangle 186"/>
                <p:cNvSpPr/>
                <p:nvPr/>
              </p:nvSpPr>
              <p:spPr>
                <a:xfrm>
                  <a:off x="209485" y="4639009"/>
                  <a:ext cx="1868913" cy="1868913"/>
                </a:xfrm>
                <a:prstGeom prst="rect">
                  <a:avLst/>
                </a:prstGeom>
                <a:noFill/>
                <a:ln w="38100" cmpd="sng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3" name="Multiply 272"/>
              <p:cNvSpPr/>
              <p:nvPr/>
            </p:nvSpPr>
            <p:spPr>
              <a:xfrm>
                <a:off x="2576670" y="5887760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4" name="Multiply 273"/>
              <p:cNvSpPr/>
              <p:nvPr/>
            </p:nvSpPr>
            <p:spPr>
              <a:xfrm>
                <a:off x="2540928" y="4671980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5" name="Multiply 274"/>
              <p:cNvSpPr/>
              <p:nvPr/>
            </p:nvSpPr>
            <p:spPr>
              <a:xfrm>
                <a:off x="3817921" y="6221873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6" name="Multiply 275"/>
              <p:cNvSpPr/>
              <p:nvPr/>
            </p:nvSpPr>
            <p:spPr>
              <a:xfrm>
                <a:off x="4050945" y="4883258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8" name="Rectangle 277"/>
            <p:cNvSpPr/>
            <p:nvPr/>
          </p:nvSpPr>
          <p:spPr>
            <a:xfrm>
              <a:off x="2495220" y="4639888"/>
              <a:ext cx="1868913" cy="1868913"/>
            </a:xfrm>
            <a:prstGeom prst="rect">
              <a:avLst/>
            </a:prstGeom>
            <a:solidFill>
              <a:schemeClr val="bg1">
                <a:alpha val="60000"/>
              </a:schemeClr>
            </a:solidFill>
            <a:ln w="38100" cmpd="sng">
              <a:solidFill>
                <a:schemeClr val="bg1"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78" name="Group 777"/>
          <p:cNvGrpSpPr/>
          <p:nvPr/>
        </p:nvGrpSpPr>
        <p:grpSpPr>
          <a:xfrm>
            <a:off x="4779749" y="4640842"/>
            <a:ext cx="1868913" cy="1868913"/>
            <a:chOff x="209485" y="4639009"/>
            <a:chExt cx="1868913" cy="1868913"/>
          </a:xfrm>
        </p:grpSpPr>
        <p:grpSp>
          <p:nvGrpSpPr>
            <p:cNvPr id="779" name="Group 778"/>
            <p:cNvGrpSpPr/>
            <p:nvPr/>
          </p:nvGrpSpPr>
          <p:grpSpPr>
            <a:xfrm>
              <a:off x="578357" y="4952872"/>
              <a:ext cx="1406309" cy="1444343"/>
              <a:chOff x="578357" y="4952872"/>
              <a:chExt cx="1406309" cy="1444343"/>
            </a:xfrm>
            <a:solidFill>
              <a:schemeClr val="bg1">
                <a:lumMod val="65000"/>
              </a:schemeClr>
            </a:solidFill>
          </p:grpSpPr>
          <p:sp>
            <p:nvSpPr>
              <p:cNvPr id="812" name="Multiply 811"/>
              <p:cNvSpPr/>
              <p:nvPr/>
            </p:nvSpPr>
            <p:spPr>
              <a:xfrm>
                <a:off x="902015" y="6150788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3" name="Multiply 812"/>
              <p:cNvSpPr/>
              <p:nvPr/>
            </p:nvSpPr>
            <p:spPr>
              <a:xfrm>
                <a:off x="578357" y="514986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4" name="Multiply 813"/>
              <p:cNvSpPr/>
              <p:nvPr/>
            </p:nvSpPr>
            <p:spPr>
              <a:xfrm>
                <a:off x="1234324" y="49528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5" name="Multiply 814"/>
              <p:cNvSpPr/>
              <p:nvPr/>
            </p:nvSpPr>
            <p:spPr>
              <a:xfrm>
                <a:off x="841152" y="55679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6" name="Multiply 815"/>
              <p:cNvSpPr/>
              <p:nvPr/>
            </p:nvSpPr>
            <p:spPr>
              <a:xfrm>
                <a:off x="1364672" y="5507545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7" name="Multiply 816"/>
              <p:cNvSpPr/>
              <p:nvPr/>
            </p:nvSpPr>
            <p:spPr>
              <a:xfrm>
                <a:off x="1738239" y="5717216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80" name="Group 779"/>
            <p:cNvGrpSpPr/>
            <p:nvPr/>
          </p:nvGrpSpPr>
          <p:grpSpPr>
            <a:xfrm>
              <a:off x="340029" y="4740999"/>
              <a:ext cx="1662235" cy="1635499"/>
              <a:chOff x="340029" y="4740999"/>
              <a:chExt cx="1662235" cy="1635499"/>
            </a:xfrm>
            <a:solidFill>
              <a:schemeClr val="bg1"/>
            </a:solidFill>
          </p:grpSpPr>
          <p:sp>
            <p:nvSpPr>
              <p:cNvPr id="782" name="Oval 781"/>
              <p:cNvSpPr/>
              <p:nvPr/>
            </p:nvSpPr>
            <p:spPr>
              <a:xfrm>
                <a:off x="539018" y="4894951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3" name="Oval 782"/>
              <p:cNvSpPr/>
              <p:nvPr/>
            </p:nvSpPr>
            <p:spPr>
              <a:xfrm>
                <a:off x="969933" y="477211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4" name="Oval 783"/>
              <p:cNvSpPr/>
              <p:nvPr/>
            </p:nvSpPr>
            <p:spPr>
              <a:xfrm>
                <a:off x="1488446" y="504139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Oval 784"/>
              <p:cNvSpPr/>
              <p:nvPr/>
            </p:nvSpPr>
            <p:spPr>
              <a:xfrm>
                <a:off x="738327" y="540575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Oval 785"/>
              <p:cNvSpPr/>
              <p:nvPr/>
            </p:nvSpPr>
            <p:spPr>
              <a:xfrm>
                <a:off x="1281990" y="548864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Oval 786"/>
              <p:cNvSpPr/>
              <p:nvPr/>
            </p:nvSpPr>
            <p:spPr>
              <a:xfrm>
                <a:off x="1759238" y="525497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8" name="Oval 787"/>
              <p:cNvSpPr/>
              <p:nvPr/>
            </p:nvSpPr>
            <p:spPr>
              <a:xfrm>
                <a:off x="403608" y="563789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9" name="Oval 788"/>
              <p:cNvSpPr/>
              <p:nvPr/>
            </p:nvSpPr>
            <p:spPr>
              <a:xfrm>
                <a:off x="928488" y="58514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0" name="Oval 789"/>
              <p:cNvSpPr/>
              <p:nvPr/>
            </p:nvSpPr>
            <p:spPr>
              <a:xfrm>
                <a:off x="1598694" y="604876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1" name="Oval 790"/>
              <p:cNvSpPr/>
              <p:nvPr/>
            </p:nvSpPr>
            <p:spPr>
              <a:xfrm>
                <a:off x="52284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2" name="Oval 791"/>
              <p:cNvSpPr/>
              <p:nvPr/>
            </p:nvSpPr>
            <p:spPr>
              <a:xfrm>
                <a:off x="1692285" y="571008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3" name="Oval 792"/>
              <p:cNvSpPr/>
              <p:nvPr/>
            </p:nvSpPr>
            <p:spPr>
              <a:xfrm>
                <a:off x="1162710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Oval 793"/>
              <p:cNvSpPr/>
              <p:nvPr/>
            </p:nvSpPr>
            <p:spPr>
              <a:xfrm>
                <a:off x="1116017" y="510347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Oval 794"/>
              <p:cNvSpPr/>
              <p:nvPr/>
            </p:nvSpPr>
            <p:spPr>
              <a:xfrm>
                <a:off x="452561" y="521672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Oval 795"/>
              <p:cNvSpPr/>
              <p:nvPr/>
            </p:nvSpPr>
            <p:spPr>
              <a:xfrm>
                <a:off x="1639959" y="475206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7" name="Oval 796"/>
              <p:cNvSpPr/>
              <p:nvPr/>
            </p:nvSpPr>
            <p:spPr>
              <a:xfrm>
                <a:off x="779772" y="504496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8" name="Oval 797"/>
              <p:cNvSpPr/>
              <p:nvPr/>
            </p:nvSpPr>
            <p:spPr>
              <a:xfrm>
                <a:off x="669524" y="580010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9" name="Oval 798"/>
              <p:cNvSpPr/>
              <p:nvPr/>
            </p:nvSpPr>
            <p:spPr>
              <a:xfrm>
                <a:off x="1287032" y="584511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0" name="Oval 799"/>
              <p:cNvSpPr/>
              <p:nvPr/>
            </p:nvSpPr>
            <p:spPr>
              <a:xfrm>
                <a:off x="1011378" y="544720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1" name="Oval 800"/>
              <p:cNvSpPr/>
              <p:nvPr/>
            </p:nvSpPr>
            <p:spPr>
              <a:xfrm>
                <a:off x="1874362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2" name="Oval 801"/>
              <p:cNvSpPr/>
              <p:nvPr/>
            </p:nvSpPr>
            <p:spPr>
              <a:xfrm>
                <a:off x="881477" y="612694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Oval 802"/>
              <p:cNvSpPr/>
              <p:nvPr/>
            </p:nvSpPr>
            <p:spPr>
              <a:xfrm>
                <a:off x="139806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Oval 803"/>
              <p:cNvSpPr/>
              <p:nvPr/>
            </p:nvSpPr>
            <p:spPr>
              <a:xfrm>
                <a:off x="1517508" y="538137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Oval 804"/>
              <p:cNvSpPr/>
              <p:nvPr/>
            </p:nvSpPr>
            <p:spPr>
              <a:xfrm>
                <a:off x="1301300" y="477698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6" name="Oval 805"/>
              <p:cNvSpPr/>
              <p:nvPr/>
            </p:nvSpPr>
            <p:spPr>
              <a:xfrm>
                <a:off x="1919374" y="546724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7" name="Oval 806"/>
              <p:cNvSpPr/>
              <p:nvPr/>
            </p:nvSpPr>
            <p:spPr>
              <a:xfrm>
                <a:off x="1847185" y="495643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8" name="Oval 807"/>
              <p:cNvSpPr/>
              <p:nvPr/>
            </p:nvSpPr>
            <p:spPr>
              <a:xfrm>
                <a:off x="373238" y="596943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9" name="Oval 808"/>
              <p:cNvSpPr/>
              <p:nvPr/>
            </p:nvSpPr>
            <p:spPr>
              <a:xfrm>
                <a:off x="340029" y="474099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0" name="Oval 809"/>
              <p:cNvSpPr/>
              <p:nvPr/>
            </p:nvSpPr>
            <p:spPr>
              <a:xfrm>
                <a:off x="1618233" y="629360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1" name="Oval 810"/>
              <p:cNvSpPr/>
              <p:nvPr/>
            </p:nvSpPr>
            <p:spPr>
              <a:xfrm>
                <a:off x="511100" y="54615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1" name="Rectangle 780"/>
            <p:cNvSpPr/>
            <p:nvPr/>
          </p:nvSpPr>
          <p:spPr>
            <a:xfrm>
              <a:off x="209485" y="4639009"/>
              <a:ext cx="1868913" cy="1868913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5" name="Multiply 284"/>
          <p:cNvSpPr/>
          <p:nvPr/>
        </p:nvSpPr>
        <p:spPr>
          <a:xfrm>
            <a:off x="5895173" y="6089111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Multiply 285"/>
          <p:cNvSpPr/>
          <p:nvPr/>
        </p:nvSpPr>
        <p:spPr>
          <a:xfrm>
            <a:off x="6345439" y="4868310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Multiply 286"/>
          <p:cNvSpPr/>
          <p:nvPr/>
        </p:nvSpPr>
        <p:spPr>
          <a:xfrm>
            <a:off x="6356875" y="6124639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Multiply 287"/>
          <p:cNvSpPr/>
          <p:nvPr/>
        </p:nvSpPr>
        <p:spPr>
          <a:xfrm>
            <a:off x="4862855" y="5886667"/>
            <a:ext cx="246427" cy="246427"/>
          </a:xfrm>
          <a:prstGeom prst="mathMultiply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surf_ei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44" y="4471901"/>
            <a:ext cx="2378955" cy="2386099"/>
          </a:xfrm>
          <a:prstGeom prst="rect">
            <a:avLst/>
          </a:prstGeom>
        </p:spPr>
      </p:pic>
      <p:pic>
        <p:nvPicPr>
          <p:cNvPr id="291" name="Picture 29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751" y="4444843"/>
            <a:ext cx="2378954" cy="2386099"/>
          </a:xfrm>
          <a:prstGeom prst="rect">
            <a:avLst/>
          </a:prstGeom>
        </p:spPr>
      </p:pic>
      <p:pic>
        <p:nvPicPr>
          <p:cNvPr id="293" name="Picture 29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44" y="4444843"/>
            <a:ext cx="2378954" cy="2386099"/>
          </a:xfrm>
          <a:prstGeom prst="rect">
            <a:avLst/>
          </a:prstGeom>
        </p:spPr>
      </p:pic>
      <p:pic>
        <p:nvPicPr>
          <p:cNvPr id="294" name="Picture 29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1080" y="4471902"/>
            <a:ext cx="2378954" cy="2386098"/>
          </a:xfrm>
          <a:prstGeom prst="rect">
            <a:avLst/>
          </a:prstGeom>
        </p:spPr>
      </p:pic>
      <p:pic>
        <p:nvPicPr>
          <p:cNvPr id="295" name="Picture 29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263" y="4694711"/>
            <a:ext cx="2378953" cy="2386098"/>
          </a:xfrm>
          <a:prstGeom prst="rect">
            <a:avLst/>
          </a:prstGeom>
        </p:spPr>
      </p:pic>
      <p:pic>
        <p:nvPicPr>
          <p:cNvPr id="162" name="Picture 161" descr="cycle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284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5" grpId="0" animBg="1"/>
      <p:bldP spid="286" grpId="0" animBg="1"/>
      <p:bldP spid="287" grpId="0" animBg="1"/>
      <p:bldP spid="28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Explore: State of the 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generation</a:t>
            </a:r>
          </a:p>
          <a:p>
            <a:pPr lvl="1"/>
            <a:r>
              <a:rPr lang="en-US" dirty="0"/>
              <a:t>Scoring methods (Global setting)</a:t>
            </a:r>
          </a:p>
          <a:p>
            <a:pPr lvl="2"/>
            <a:r>
              <a:rPr lang="en-US" dirty="0" smtClean="0"/>
              <a:t>Low sampling density</a:t>
            </a:r>
          </a:p>
          <a:p>
            <a:pPr lvl="2"/>
            <a:r>
              <a:rPr lang="en-US" dirty="0" smtClean="0"/>
              <a:t>High uncertainty in the current predicting model</a:t>
            </a:r>
          </a:p>
          <a:p>
            <a:pPr lvl="2"/>
            <a:r>
              <a:rPr lang="en-US" dirty="0" smtClean="0"/>
              <a:t>Expected improvement</a:t>
            </a:r>
          </a:p>
          <a:p>
            <a:pPr lvl="2"/>
            <a:r>
              <a:rPr lang="en-US" dirty="0" smtClean="0"/>
              <a:t>Topology-based scoring</a:t>
            </a:r>
          </a:p>
        </p:txBody>
      </p:sp>
      <p:grpSp>
        <p:nvGrpSpPr>
          <p:cNvPr id="179" name="Group 178"/>
          <p:cNvGrpSpPr/>
          <p:nvPr/>
        </p:nvGrpSpPr>
        <p:grpSpPr>
          <a:xfrm>
            <a:off x="1784551" y="3900397"/>
            <a:ext cx="5574898" cy="582297"/>
            <a:chOff x="1807657" y="3836886"/>
            <a:chExt cx="5574898" cy="582297"/>
          </a:xfrm>
        </p:grpSpPr>
        <p:pic>
          <p:nvPicPr>
            <p:cNvPr id="180" name="Picture 17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5850" y="3836886"/>
              <a:ext cx="4432300" cy="2032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81" name="TextBox 180"/>
            <p:cNvSpPr txBox="1"/>
            <p:nvPr/>
          </p:nvSpPr>
          <p:spPr>
            <a:xfrm>
              <a:off x="1807657" y="4038637"/>
              <a:ext cx="109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 score</a:t>
              </a:r>
              <a:endParaRPr lang="en-US" dirty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6193745" y="4049851"/>
              <a:ext cx="1188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igh score</a:t>
              </a:r>
              <a:endParaRPr lang="en-US" dirty="0"/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209485" y="4639009"/>
            <a:ext cx="1870238" cy="1869763"/>
            <a:chOff x="209485" y="4639009"/>
            <a:chExt cx="1870238" cy="1869763"/>
          </a:xfrm>
        </p:grpSpPr>
        <p:pic>
          <p:nvPicPr>
            <p:cNvPr id="227" name="Picture 22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810" y="4639859"/>
              <a:ext cx="1868913" cy="1868913"/>
            </a:xfrm>
            <a:prstGeom prst="rect">
              <a:avLst/>
            </a:prstGeom>
          </p:spPr>
        </p:pic>
        <p:grpSp>
          <p:nvGrpSpPr>
            <p:cNvPr id="228" name="Group 227"/>
            <p:cNvGrpSpPr/>
            <p:nvPr/>
          </p:nvGrpSpPr>
          <p:grpSpPr>
            <a:xfrm>
              <a:off x="340029" y="4740999"/>
              <a:ext cx="1662235" cy="1635499"/>
              <a:chOff x="340029" y="4740999"/>
              <a:chExt cx="1662235" cy="1635499"/>
            </a:xfrm>
            <a:solidFill>
              <a:schemeClr val="bg1"/>
            </a:solidFill>
          </p:grpSpPr>
          <p:sp>
            <p:nvSpPr>
              <p:cNvPr id="241" name="Oval 240"/>
              <p:cNvSpPr/>
              <p:nvPr/>
            </p:nvSpPr>
            <p:spPr>
              <a:xfrm>
                <a:off x="539018" y="4894951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Oval 241"/>
              <p:cNvSpPr/>
              <p:nvPr/>
            </p:nvSpPr>
            <p:spPr>
              <a:xfrm>
                <a:off x="969933" y="477211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Oval 242"/>
              <p:cNvSpPr/>
              <p:nvPr/>
            </p:nvSpPr>
            <p:spPr>
              <a:xfrm>
                <a:off x="1488446" y="504139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4" name="Oval 243"/>
              <p:cNvSpPr/>
              <p:nvPr/>
            </p:nvSpPr>
            <p:spPr>
              <a:xfrm>
                <a:off x="738327" y="540575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Oval 244"/>
              <p:cNvSpPr/>
              <p:nvPr/>
            </p:nvSpPr>
            <p:spPr>
              <a:xfrm>
                <a:off x="1281990" y="548864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Oval 245"/>
              <p:cNvSpPr/>
              <p:nvPr/>
            </p:nvSpPr>
            <p:spPr>
              <a:xfrm>
                <a:off x="1759238" y="525497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7" name="Oval 246"/>
              <p:cNvSpPr/>
              <p:nvPr/>
            </p:nvSpPr>
            <p:spPr>
              <a:xfrm>
                <a:off x="403608" y="563789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Oval 247"/>
              <p:cNvSpPr/>
              <p:nvPr/>
            </p:nvSpPr>
            <p:spPr>
              <a:xfrm>
                <a:off x="928488" y="58514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Oval 248"/>
              <p:cNvSpPr/>
              <p:nvPr/>
            </p:nvSpPr>
            <p:spPr>
              <a:xfrm>
                <a:off x="1598694" y="604876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0" name="Oval 249"/>
              <p:cNvSpPr/>
              <p:nvPr/>
            </p:nvSpPr>
            <p:spPr>
              <a:xfrm>
                <a:off x="52284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Oval 250"/>
              <p:cNvSpPr/>
              <p:nvPr/>
            </p:nvSpPr>
            <p:spPr>
              <a:xfrm>
                <a:off x="1692285" y="571008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2" name="Oval 251"/>
              <p:cNvSpPr/>
              <p:nvPr/>
            </p:nvSpPr>
            <p:spPr>
              <a:xfrm>
                <a:off x="1162710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/>
              <p:cNvSpPr/>
              <p:nvPr/>
            </p:nvSpPr>
            <p:spPr>
              <a:xfrm>
                <a:off x="1116017" y="510347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/>
            </p:nvSpPr>
            <p:spPr>
              <a:xfrm>
                <a:off x="452561" y="521672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Oval 254"/>
              <p:cNvSpPr/>
              <p:nvPr/>
            </p:nvSpPr>
            <p:spPr>
              <a:xfrm>
                <a:off x="1639959" y="475206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Oval 255"/>
              <p:cNvSpPr/>
              <p:nvPr/>
            </p:nvSpPr>
            <p:spPr>
              <a:xfrm>
                <a:off x="779772" y="504496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7" name="Oval 256"/>
              <p:cNvSpPr/>
              <p:nvPr/>
            </p:nvSpPr>
            <p:spPr>
              <a:xfrm>
                <a:off x="669524" y="580010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8" name="Oval 257"/>
              <p:cNvSpPr/>
              <p:nvPr/>
            </p:nvSpPr>
            <p:spPr>
              <a:xfrm>
                <a:off x="1287032" y="584511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9" name="Oval 258"/>
              <p:cNvSpPr/>
              <p:nvPr/>
            </p:nvSpPr>
            <p:spPr>
              <a:xfrm>
                <a:off x="1011378" y="544720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0" name="Oval 259"/>
              <p:cNvSpPr/>
              <p:nvPr/>
            </p:nvSpPr>
            <p:spPr>
              <a:xfrm>
                <a:off x="1874362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1" name="Oval 260"/>
              <p:cNvSpPr/>
              <p:nvPr/>
            </p:nvSpPr>
            <p:spPr>
              <a:xfrm>
                <a:off x="881477" y="612694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2" name="Oval 261"/>
              <p:cNvSpPr/>
              <p:nvPr/>
            </p:nvSpPr>
            <p:spPr>
              <a:xfrm>
                <a:off x="139806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3" name="Oval 262"/>
              <p:cNvSpPr/>
              <p:nvPr/>
            </p:nvSpPr>
            <p:spPr>
              <a:xfrm>
                <a:off x="1517508" y="538137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Oval 263"/>
              <p:cNvSpPr/>
              <p:nvPr/>
            </p:nvSpPr>
            <p:spPr>
              <a:xfrm>
                <a:off x="1301300" y="477698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5" name="Oval 264"/>
              <p:cNvSpPr/>
              <p:nvPr/>
            </p:nvSpPr>
            <p:spPr>
              <a:xfrm>
                <a:off x="1919374" y="546724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6" name="Oval 265"/>
              <p:cNvSpPr/>
              <p:nvPr/>
            </p:nvSpPr>
            <p:spPr>
              <a:xfrm>
                <a:off x="1847185" y="495643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7" name="Oval 266"/>
              <p:cNvSpPr/>
              <p:nvPr/>
            </p:nvSpPr>
            <p:spPr>
              <a:xfrm>
                <a:off x="373238" y="596943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8" name="Oval 267"/>
              <p:cNvSpPr/>
              <p:nvPr/>
            </p:nvSpPr>
            <p:spPr>
              <a:xfrm>
                <a:off x="340029" y="474099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9" name="Oval 268"/>
              <p:cNvSpPr/>
              <p:nvPr/>
            </p:nvSpPr>
            <p:spPr>
              <a:xfrm>
                <a:off x="1618233" y="629360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0" name="Oval 269"/>
              <p:cNvSpPr/>
              <p:nvPr/>
            </p:nvSpPr>
            <p:spPr>
              <a:xfrm>
                <a:off x="511100" y="54615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9" name="Rectangle 228"/>
            <p:cNvSpPr/>
            <p:nvPr/>
          </p:nvSpPr>
          <p:spPr>
            <a:xfrm>
              <a:off x="209485" y="4639009"/>
              <a:ext cx="1868913" cy="1868913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0" name="Multiply 229"/>
            <p:cNvSpPr/>
            <p:nvPr/>
          </p:nvSpPr>
          <p:spPr>
            <a:xfrm>
              <a:off x="293432" y="587571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1" name="Multiply 230"/>
            <p:cNvSpPr/>
            <p:nvPr/>
          </p:nvSpPr>
          <p:spPr>
            <a:xfrm>
              <a:off x="257690" y="465993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2" name="Multiply 231"/>
            <p:cNvSpPr/>
            <p:nvPr/>
          </p:nvSpPr>
          <p:spPr>
            <a:xfrm>
              <a:off x="1534683" y="6209830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3" name="Multiply 232"/>
            <p:cNvSpPr/>
            <p:nvPr/>
          </p:nvSpPr>
          <p:spPr>
            <a:xfrm>
              <a:off x="1767707" y="4871215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4" name="Group 233"/>
            <p:cNvGrpSpPr/>
            <p:nvPr/>
          </p:nvGrpSpPr>
          <p:grpSpPr>
            <a:xfrm>
              <a:off x="580702" y="4946522"/>
              <a:ext cx="1406309" cy="1444343"/>
              <a:chOff x="578357" y="4952872"/>
              <a:chExt cx="1406309" cy="1444343"/>
            </a:xfrm>
            <a:solidFill>
              <a:schemeClr val="bg1">
                <a:lumMod val="75000"/>
              </a:schemeClr>
            </a:solidFill>
          </p:grpSpPr>
          <p:sp>
            <p:nvSpPr>
              <p:cNvPr id="235" name="Multiply 234"/>
              <p:cNvSpPr/>
              <p:nvPr/>
            </p:nvSpPr>
            <p:spPr>
              <a:xfrm>
                <a:off x="902015" y="6150788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6" name="Multiply 235"/>
              <p:cNvSpPr/>
              <p:nvPr/>
            </p:nvSpPr>
            <p:spPr>
              <a:xfrm>
                <a:off x="578357" y="514986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7" name="Multiply 236"/>
              <p:cNvSpPr/>
              <p:nvPr/>
            </p:nvSpPr>
            <p:spPr>
              <a:xfrm>
                <a:off x="1234324" y="49528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8" name="Multiply 237"/>
              <p:cNvSpPr/>
              <p:nvPr/>
            </p:nvSpPr>
            <p:spPr>
              <a:xfrm>
                <a:off x="841152" y="55679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9" name="Multiply 238"/>
              <p:cNvSpPr/>
              <p:nvPr/>
            </p:nvSpPr>
            <p:spPr>
              <a:xfrm>
                <a:off x="1364672" y="5507545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0" name="Multiply 239"/>
              <p:cNvSpPr/>
              <p:nvPr/>
            </p:nvSpPr>
            <p:spPr>
              <a:xfrm>
                <a:off x="1738239" y="5717216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7"/>
          <p:cNvGrpSpPr/>
          <p:nvPr/>
        </p:nvGrpSpPr>
        <p:grpSpPr>
          <a:xfrm>
            <a:off x="2493895" y="4638526"/>
            <a:ext cx="1873413" cy="1870840"/>
            <a:chOff x="2493895" y="4638526"/>
            <a:chExt cx="1873413" cy="1870840"/>
          </a:xfrm>
        </p:grpSpPr>
        <p:pic>
          <p:nvPicPr>
            <p:cNvPr id="183" name="Picture 18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98395" y="4638526"/>
              <a:ext cx="1868913" cy="1868913"/>
            </a:xfrm>
            <a:prstGeom prst="rect">
              <a:avLst/>
            </a:prstGeom>
          </p:spPr>
        </p:pic>
        <p:grpSp>
          <p:nvGrpSpPr>
            <p:cNvPr id="184" name="Group 183"/>
            <p:cNvGrpSpPr/>
            <p:nvPr/>
          </p:nvGrpSpPr>
          <p:grpSpPr>
            <a:xfrm>
              <a:off x="2493895" y="4640453"/>
              <a:ext cx="1868913" cy="1868913"/>
              <a:chOff x="209485" y="4639009"/>
              <a:chExt cx="1868913" cy="1868913"/>
            </a:xfrm>
          </p:grpSpPr>
          <p:grpSp>
            <p:nvGrpSpPr>
              <p:cNvPr id="185" name="Group 184"/>
              <p:cNvGrpSpPr/>
              <p:nvPr/>
            </p:nvGrpSpPr>
            <p:grpSpPr>
              <a:xfrm>
                <a:off x="578357" y="4952872"/>
                <a:ext cx="1406309" cy="1444343"/>
                <a:chOff x="578357" y="4952872"/>
                <a:chExt cx="1406309" cy="1444343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218" name="Multiply 217"/>
                <p:cNvSpPr/>
                <p:nvPr/>
              </p:nvSpPr>
              <p:spPr>
                <a:xfrm>
                  <a:off x="902015" y="6150788"/>
                  <a:ext cx="246427" cy="246427"/>
                </a:xfrm>
                <a:prstGeom prst="mathMultiply">
                  <a:avLst/>
                </a:prstGeom>
                <a:solidFill>
                  <a:srgbClr val="BFBFBF"/>
                </a:solidFill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9" name="Multiply 218"/>
                <p:cNvSpPr/>
                <p:nvPr/>
              </p:nvSpPr>
              <p:spPr>
                <a:xfrm>
                  <a:off x="578357" y="5149862"/>
                  <a:ext cx="246427" cy="246427"/>
                </a:xfrm>
                <a:prstGeom prst="mathMultiply">
                  <a:avLst/>
                </a:prstGeom>
                <a:solidFill>
                  <a:srgbClr val="BFBFBF"/>
                </a:solidFill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0" name="Multiply 219"/>
                <p:cNvSpPr/>
                <p:nvPr/>
              </p:nvSpPr>
              <p:spPr>
                <a:xfrm>
                  <a:off x="1234324" y="4952872"/>
                  <a:ext cx="246427" cy="246427"/>
                </a:xfrm>
                <a:prstGeom prst="mathMultiply">
                  <a:avLst/>
                </a:prstGeom>
                <a:solidFill>
                  <a:srgbClr val="BFBFBF"/>
                </a:solidFill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1" name="Multiply 220"/>
                <p:cNvSpPr/>
                <p:nvPr/>
              </p:nvSpPr>
              <p:spPr>
                <a:xfrm>
                  <a:off x="841152" y="5567972"/>
                  <a:ext cx="246427" cy="246427"/>
                </a:xfrm>
                <a:prstGeom prst="mathMultiply">
                  <a:avLst/>
                </a:prstGeom>
                <a:solidFill>
                  <a:srgbClr val="BFBFBF"/>
                </a:solidFill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2" name="Multiply 221"/>
                <p:cNvSpPr/>
                <p:nvPr/>
              </p:nvSpPr>
              <p:spPr>
                <a:xfrm>
                  <a:off x="1364672" y="5507545"/>
                  <a:ext cx="246427" cy="246427"/>
                </a:xfrm>
                <a:prstGeom prst="mathMultiply">
                  <a:avLst/>
                </a:prstGeom>
                <a:solidFill>
                  <a:srgbClr val="BFBFBF"/>
                </a:solidFill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3" name="Multiply 222"/>
                <p:cNvSpPr/>
                <p:nvPr/>
              </p:nvSpPr>
              <p:spPr>
                <a:xfrm>
                  <a:off x="1738239" y="5717216"/>
                  <a:ext cx="246427" cy="246427"/>
                </a:xfrm>
                <a:prstGeom prst="mathMultiply">
                  <a:avLst/>
                </a:prstGeom>
                <a:solidFill>
                  <a:srgbClr val="BFBFBF"/>
                </a:solidFill>
                <a:ln>
                  <a:solidFill>
                    <a:srgbClr val="A6A6A6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6" name="Group 185"/>
              <p:cNvGrpSpPr/>
              <p:nvPr/>
            </p:nvGrpSpPr>
            <p:grpSpPr>
              <a:xfrm>
                <a:off x="340029" y="4740999"/>
                <a:ext cx="1662235" cy="1635499"/>
                <a:chOff x="340029" y="4740999"/>
                <a:chExt cx="1662235" cy="1635499"/>
              </a:xfrm>
              <a:solidFill>
                <a:schemeClr val="bg1"/>
              </a:solidFill>
            </p:grpSpPr>
            <p:sp>
              <p:nvSpPr>
                <p:cNvPr id="188" name="Oval 187"/>
                <p:cNvSpPr/>
                <p:nvPr/>
              </p:nvSpPr>
              <p:spPr>
                <a:xfrm>
                  <a:off x="539018" y="4894951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9" name="Oval 188"/>
                <p:cNvSpPr/>
                <p:nvPr/>
              </p:nvSpPr>
              <p:spPr>
                <a:xfrm>
                  <a:off x="969933" y="477211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0" name="Oval 189"/>
                <p:cNvSpPr/>
                <p:nvPr/>
              </p:nvSpPr>
              <p:spPr>
                <a:xfrm>
                  <a:off x="1488446" y="5041395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Oval 190"/>
                <p:cNvSpPr/>
                <p:nvPr/>
              </p:nvSpPr>
              <p:spPr>
                <a:xfrm>
                  <a:off x="738327" y="540575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Oval 191"/>
                <p:cNvSpPr/>
                <p:nvPr/>
              </p:nvSpPr>
              <p:spPr>
                <a:xfrm>
                  <a:off x="1281990" y="548864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Oval 192"/>
                <p:cNvSpPr/>
                <p:nvPr/>
              </p:nvSpPr>
              <p:spPr>
                <a:xfrm>
                  <a:off x="1759238" y="5254972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4" name="Oval 193"/>
                <p:cNvSpPr/>
                <p:nvPr/>
              </p:nvSpPr>
              <p:spPr>
                <a:xfrm>
                  <a:off x="403608" y="5637893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Oval 194"/>
                <p:cNvSpPr/>
                <p:nvPr/>
              </p:nvSpPr>
              <p:spPr>
                <a:xfrm>
                  <a:off x="928488" y="5851474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Oval 195"/>
                <p:cNvSpPr/>
                <p:nvPr/>
              </p:nvSpPr>
              <p:spPr>
                <a:xfrm>
                  <a:off x="1598694" y="604876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Oval 196"/>
                <p:cNvSpPr/>
                <p:nvPr/>
              </p:nvSpPr>
              <p:spPr>
                <a:xfrm>
                  <a:off x="522842" y="6168385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8" name="Oval 197"/>
                <p:cNvSpPr/>
                <p:nvPr/>
              </p:nvSpPr>
              <p:spPr>
                <a:xfrm>
                  <a:off x="1692285" y="5710082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Oval 198"/>
                <p:cNvSpPr/>
                <p:nvPr/>
              </p:nvSpPr>
              <p:spPr>
                <a:xfrm>
                  <a:off x="1162710" y="620983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Oval 199"/>
                <p:cNvSpPr/>
                <p:nvPr/>
              </p:nvSpPr>
              <p:spPr>
                <a:xfrm>
                  <a:off x="1116017" y="510347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Oval 200"/>
                <p:cNvSpPr/>
                <p:nvPr/>
              </p:nvSpPr>
              <p:spPr>
                <a:xfrm>
                  <a:off x="452561" y="521672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2" name="Oval 201"/>
                <p:cNvSpPr/>
                <p:nvPr/>
              </p:nvSpPr>
              <p:spPr>
                <a:xfrm>
                  <a:off x="1639959" y="475206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Oval 202"/>
                <p:cNvSpPr/>
                <p:nvPr/>
              </p:nvSpPr>
              <p:spPr>
                <a:xfrm>
                  <a:off x="779772" y="5044962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Oval 203"/>
                <p:cNvSpPr/>
                <p:nvPr/>
              </p:nvSpPr>
              <p:spPr>
                <a:xfrm>
                  <a:off x="669524" y="5800106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Oval 204"/>
                <p:cNvSpPr/>
                <p:nvPr/>
              </p:nvSpPr>
              <p:spPr>
                <a:xfrm>
                  <a:off x="1287032" y="5845118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6" name="Oval 205"/>
                <p:cNvSpPr/>
                <p:nvPr/>
              </p:nvSpPr>
              <p:spPr>
                <a:xfrm>
                  <a:off x="1011378" y="5447204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7" name="Oval 206"/>
                <p:cNvSpPr/>
                <p:nvPr/>
              </p:nvSpPr>
              <p:spPr>
                <a:xfrm>
                  <a:off x="1874362" y="620983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8" name="Oval 207"/>
                <p:cNvSpPr/>
                <p:nvPr/>
              </p:nvSpPr>
              <p:spPr>
                <a:xfrm>
                  <a:off x="881477" y="612694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9" name="Oval 208"/>
                <p:cNvSpPr/>
                <p:nvPr/>
              </p:nvSpPr>
              <p:spPr>
                <a:xfrm>
                  <a:off x="1398062" y="6168385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0" name="Oval 209"/>
                <p:cNvSpPr/>
                <p:nvPr/>
              </p:nvSpPr>
              <p:spPr>
                <a:xfrm>
                  <a:off x="1517508" y="5381373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1" name="Oval 210"/>
                <p:cNvSpPr/>
                <p:nvPr/>
              </p:nvSpPr>
              <p:spPr>
                <a:xfrm>
                  <a:off x="1301300" y="4776986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2" name="Oval 211"/>
                <p:cNvSpPr/>
                <p:nvPr/>
              </p:nvSpPr>
              <p:spPr>
                <a:xfrm>
                  <a:off x="1919374" y="546724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3" name="Oval 212"/>
                <p:cNvSpPr/>
                <p:nvPr/>
              </p:nvSpPr>
              <p:spPr>
                <a:xfrm>
                  <a:off x="1847185" y="495643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4" name="Oval 213"/>
                <p:cNvSpPr/>
                <p:nvPr/>
              </p:nvSpPr>
              <p:spPr>
                <a:xfrm>
                  <a:off x="373238" y="596943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5" name="Oval 214"/>
                <p:cNvSpPr/>
                <p:nvPr/>
              </p:nvSpPr>
              <p:spPr>
                <a:xfrm>
                  <a:off x="340029" y="474099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6" name="Oval 215"/>
                <p:cNvSpPr/>
                <p:nvPr/>
              </p:nvSpPr>
              <p:spPr>
                <a:xfrm>
                  <a:off x="1618233" y="6293608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7" name="Oval 216"/>
                <p:cNvSpPr/>
                <p:nvPr/>
              </p:nvSpPr>
              <p:spPr>
                <a:xfrm>
                  <a:off x="511100" y="5461574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7" name="Rectangle 186"/>
              <p:cNvSpPr/>
              <p:nvPr/>
            </p:nvSpPr>
            <p:spPr>
              <a:xfrm>
                <a:off x="209485" y="4639009"/>
                <a:ext cx="1868913" cy="1868913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3" name="Multiply 272"/>
            <p:cNvSpPr/>
            <p:nvPr/>
          </p:nvSpPr>
          <p:spPr>
            <a:xfrm>
              <a:off x="2576670" y="5887760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Multiply 273"/>
            <p:cNvSpPr/>
            <p:nvPr/>
          </p:nvSpPr>
          <p:spPr>
            <a:xfrm>
              <a:off x="2540928" y="4671980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Multiply 274"/>
            <p:cNvSpPr/>
            <p:nvPr/>
          </p:nvSpPr>
          <p:spPr>
            <a:xfrm>
              <a:off x="3817921" y="6221873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Multiply 275"/>
            <p:cNvSpPr/>
            <p:nvPr/>
          </p:nvSpPr>
          <p:spPr>
            <a:xfrm>
              <a:off x="4050945" y="4883258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79749" y="4640716"/>
            <a:ext cx="1870238" cy="1869039"/>
            <a:chOff x="4779749" y="4640716"/>
            <a:chExt cx="1870238" cy="1869039"/>
          </a:xfrm>
        </p:grpSpPr>
        <p:pic>
          <p:nvPicPr>
            <p:cNvPr id="162" name="Picture 16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1074" y="4640716"/>
              <a:ext cx="1868913" cy="1868913"/>
            </a:xfrm>
            <a:prstGeom prst="rect">
              <a:avLst/>
            </a:prstGeom>
          </p:spPr>
        </p:pic>
        <p:grpSp>
          <p:nvGrpSpPr>
            <p:cNvPr id="778" name="Group 777"/>
            <p:cNvGrpSpPr/>
            <p:nvPr/>
          </p:nvGrpSpPr>
          <p:grpSpPr>
            <a:xfrm>
              <a:off x="4779749" y="4640842"/>
              <a:ext cx="1868913" cy="1868913"/>
              <a:chOff x="209485" y="4639009"/>
              <a:chExt cx="1868913" cy="1868913"/>
            </a:xfrm>
          </p:grpSpPr>
          <p:grpSp>
            <p:nvGrpSpPr>
              <p:cNvPr id="779" name="Group 778"/>
              <p:cNvGrpSpPr/>
              <p:nvPr/>
            </p:nvGrpSpPr>
            <p:grpSpPr>
              <a:xfrm>
                <a:off x="578357" y="4952872"/>
                <a:ext cx="1406309" cy="1444343"/>
                <a:chOff x="578357" y="4952872"/>
                <a:chExt cx="1406309" cy="1444343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812" name="Multiply 811"/>
                <p:cNvSpPr/>
                <p:nvPr/>
              </p:nvSpPr>
              <p:spPr>
                <a:xfrm>
                  <a:off x="902015" y="6150788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3" name="Multiply 812"/>
                <p:cNvSpPr/>
                <p:nvPr/>
              </p:nvSpPr>
              <p:spPr>
                <a:xfrm>
                  <a:off x="578357" y="5149862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4" name="Multiply 813"/>
                <p:cNvSpPr/>
                <p:nvPr/>
              </p:nvSpPr>
              <p:spPr>
                <a:xfrm>
                  <a:off x="1234324" y="4952872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5" name="Multiply 814"/>
                <p:cNvSpPr/>
                <p:nvPr/>
              </p:nvSpPr>
              <p:spPr>
                <a:xfrm>
                  <a:off x="841152" y="5567972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6" name="Multiply 815"/>
                <p:cNvSpPr/>
                <p:nvPr/>
              </p:nvSpPr>
              <p:spPr>
                <a:xfrm>
                  <a:off x="1364672" y="5507545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7" name="Multiply 816"/>
                <p:cNvSpPr/>
                <p:nvPr/>
              </p:nvSpPr>
              <p:spPr>
                <a:xfrm>
                  <a:off x="1738239" y="5717216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80" name="Group 779"/>
              <p:cNvGrpSpPr/>
              <p:nvPr/>
            </p:nvGrpSpPr>
            <p:grpSpPr>
              <a:xfrm>
                <a:off x="340029" y="4740999"/>
                <a:ext cx="1662235" cy="1635499"/>
                <a:chOff x="340029" y="4740999"/>
                <a:chExt cx="1662235" cy="1635499"/>
              </a:xfrm>
              <a:solidFill>
                <a:schemeClr val="bg1"/>
              </a:solidFill>
            </p:grpSpPr>
            <p:sp>
              <p:nvSpPr>
                <p:cNvPr id="782" name="Oval 781"/>
                <p:cNvSpPr/>
                <p:nvPr/>
              </p:nvSpPr>
              <p:spPr>
                <a:xfrm>
                  <a:off x="539018" y="4894951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3" name="Oval 782"/>
                <p:cNvSpPr/>
                <p:nvPr/>
              </p:nvSpPr>
              <p:spPr>
                <a:xfrm>
                  <a:off x="969933" y="477211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4" name="Oval 783"/>
                <p:cNvSpPr/>
                <p:nvPr/>
              </p:nvSpPr>
              <p:spPr>
                <a:xfrm>
                  <a:off x="1488446" y="5041395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5" name="Oval 784"/>
                <p:cNvSpPr/>
                <p:nvPr/>
              </p:nvSpPr>
              <p:spPr>
                <a:xfrm>
                  <a:off x="738327" y="540575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6" name="Oval 785"/>
                <p:cNvSpPr/>
                <p:nvPr/>
              </p:nvSpPr>
              <p:spPr>
                <a:xfrm>
                  <a:off x="1281990" y="548864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7" name="Oval 786"/>
                <p:cNvSpPr/>
                <p:nvPr/>
              </p:nvSpPr>
              <p:spPr>
                <a:xfrm>
                  <a:off x="1759238" y="5254972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8" name="Oval 787"/>
                <p:cNvSpPr/>
                <p:nvPr/>
              </p:nvSpPr>
              <p:spPr>
                <a:xfrm>
                  <a:off x="403608" y="5637893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89" name="Oval 788"/>
                <p:cNvSpPr/>
                <p:nvPr/>
              </p:nvSpPr>
              <p:spPr>
                <a:xfrm>
                  <a:off x="928488" y="5851474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0" name="Oval 789"/>
                <p:cNvSpPr/>
                <p:nvPr/>
              </p:nvSpPr>
              <p:spPr>
                <a:xfrm>
                  <a:off x="1598694" y="604876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1" name="Oval 790"/>
                <p:cNvSpPr/>
                <p:nvPr/>
              </p:nvSpPr>
              <p:spPr>
                <a:xfrm>
                  <a:off x="522842" y="6168385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2" name="Oval 791"/>
                <p:cNvSpPr/>
                <p:nvPr/>
              </p:nvSpPr>
              <p:spPr>
                <a:xfrm>
                  <a:off x="1692285" y="5710082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3" name="Oval 792"/>
                <p:cNvSpPr/>
                <p:nvPr/>
              </p:nvSpPr>
              <p:spPr>
                <a:xfrm>
                  <a:off x="1162710" y="620983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4" name="Oval 793"/>
                <p:cNvSpPr/>
                <p:nvPr/>
              </p:nvSpPr>
              <p:spPr>
                <a:xfrm>
                  <a:off x="1116017" y="510347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5" name="Oval 794"/>
                <p:cNvSpPr/>
                <p:nvPr/>
              </p:nvSpPr>
              <p:spPr>
                <a:xfrm>
                  <a:off x="452561" y="521672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6" name="Oval 795"/>
                <p:cNvSpPr/>
                <p:nvPr/>
              </p:nvSpPr>
              <p:spPr>
                <a:xfrm>
                  <a:off x="1639959" y="475206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7" name="Oval 796"/>
                <p:cNvSpPr/>
                <p:nvPr/>
              </p:nvSpPr>
              <p:spPr>
                <a:xfrm>
                  <a:off x="779772" y="5044962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8" name="Oval 797"/>
                <p:cNvSpPr/>
                <p:nvPr/>
              </p:nvSpPr>
              <p:spPr>
                <a:xfrm>
                  <a:off x="669524" y="5800106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9" name="Oval 798"/>
                <p:cNvSpPr/>
                <p:nvPr/>
              </p:nvSpPr>
              <p:spPr>
                <a:xfrm>
                  <a:off x="1287032" y="5845118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0" name="Oval 799"/>
                <p:cNvSpPr/>
                <p:nvPr/>
              </p:nvSpPr>
              <p:spPr>
                <a:xfrm>
                  <a:off x="1011378" y="5447204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1" name="Oval 800"/>
                <p:cNvSpPr/>
                <p:nvPr/>
              </p:nvSpPr>
              <p:spPr>
                <a:xfrm>
                  <a:off x="1874362" y="620983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2" name="Oval 801"/>
                <p:cNvSpPr/>
                <p:nvPr/>
              </p:nvSpPr>
              <p:spPr>
                <a:xfrm>
                  <a:off x="881477" y="612694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3" name="Oval 802"/>
                <p:cNvSpPr/>
                <p:nvPr/>
              </p:nvSpPr>
              <p:spPr>
                <a:xfrm>
                  <a:off x="1398062" y="6168385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4" name="Oval 803"/>
                <p:cNvSpPr/>
                <p:nvPr/>
              </p:nvSpPr>
              <p:spPr>
                <a:xfrm>
                  <a:off x="1517508" y="5381373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5" name="Oval 804"/>
                <p:cNvSpPr/>
                <p:nvPr/>
              </p:nvSpPr>
              <p:spPr>
                <a:xfrm>
                  <a:off x="1301300" y="4776986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6" name="Oval 805"/>
                <p:cNvSpPr/>
                <p:nvPr/>
              </p:nvSpPr>
              <p:spPr>
                <a:xfrm>
                  <a:off x="1919374" y="546724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7" name="Oval 806"/>
                <p:cNvSpPr/>
                <p:nvPr/>
              </p:nvSpPr>
              <p:spPr>
                <a:xfrm>
                  <a:off x="1847185" y="495643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8" name="Oval 807"/>
                <p:cNvSpPr/>
                <p:nvPr/>
              </p:nvSpPr>
              <p:spPr>
                <a:xfrm>
                  <a:off x="373238" y="596943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9" name="Oval 808"/>
                <p:cNvSpPr/>
                <p:nvPr/>
              </p:nvSpPr>
              <p:spPr>
                <a:xfrm>
                  <a:off x="340029" y="474099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0" name="Oval 809"/>
                <p:cNvSpPr/>
                <p:nvPr/>
              </p:nvSpPr>
              <p:spPr>
                <a:xfrm>
                  <a:off x="1618233" y="6293608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1" name="Oval 810"/>
                <p:cNvSpPr/>
                <p:nvPr/>
              </p:nvSpPr>
              <p:spPr>
                <a:xfrm>
                  <a:off x="511100" y="5461574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1" name="Rectangle 780"/>
              <p:cNvSpPr/>
              <p:nvPr/>
            </p:nvSpPr>
            <p:spPr>
              <a:xfrm>
                <a:off x="209485" y="4639009"/>
                <a:ext cx="1868913" cy="1868913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85" name="Multiply 284"/>
            <p:cNvSpPr/>
            <p:nvPr/>
          </p:nvSpPr>
          <p:spPr>
            <a:xfrm>
              <a:off x="5895173" y="6089111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Multiply 285"/>
            <p:cNvSpPr/>
            <p:nvPr/>
          </p:nvSpPr>
          <p:spPr>
            <a:xfrm>
              <a:off x="6345439" y="4868310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Multiply 286"/>
            <p:cNvSpPr/>
            <p:nvPr/>
          </p:nvSpPr>
          <p:spPr>
            <a:xfrm>
              <a:off x="6356875" y="6124639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Multiply 287"/>
            <p:cNvSpPr/>
            <p:nvPr/>
          </p:nvSpPr>
          <p:spPr>
            <a:xfrm>
              <a:off x="4862855" y="5886667"/>
              <a:ext cx="246427" cy="246427"/>
            </a:xfrm>
            <a:prstGeom prst="mathMultiply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6993326" y="4636135"/>
            <a:ext cx="1868913" cy="1868913"/>
            <a:chOff x="209485" y="4639009"/>
            <a:chExt cx="1868913" cy="1868913"/>
          </a:xfrm>
        </p:grpSpPr>
        <p:grpSp>
          <p:nvGrpSpPr>
            <p:cNvPr id="177" name="Group 176"/>
            <p:cNvGrpSpPr/>
            <p:nvPr/>
          </p:nvGrpSpPr>
          <p:grpSpPr>
            <a:xfrm>
              <a:off x="578357" y="4952872"/>
              <a:ext cx="1406309" cy="1444343"/>
              <a:chOff x="578357" y="4952872"/>
              <a:chExt cx="1406309" cy="1444343"/>
            </a:xfrm>
            <a:solidFill>
              <a:schemeClr val="bg1">
                <a:lumMod val="65000"/>
              </a:schemeClr>
            </a:solidFill>
          </p:grpSpPr>
          <p:sp>
            <p:nvSpPr>
              <p:cNvPr id="319" name="Multiply 318"/>
              <p:cNvSpPr/>
              <p:nvPr/>
            </p:nvSpPr>
            <p:spPr>
              <a:xfrm>
                <a:off x="902015" y="6150788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0" name="Multiply 319"/>
              <p:cNvSpPr/>
              <p:nvPr/>
            </p:nvSpPr>
            <p:spPr>
              <a:xfrm>
                <a:off x="578357" y="514986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1" name="Multiply 320"/>
              <p:cNvSpPr/>
              <p:nvPr/>
            </p:nvSpPr>
            <p:spPr>
              <a:xfrm>
                <a:off x="1234324" y="49528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2" name="Multiply 321"/>
              <p:cNvSpPr/>
              <p:nvPr/>
            </p:nvSpPr>
            <p:spPr>
              <a:xfrm>
                <a:off x="841152" y="5567972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3" name="Multiply 322"/>
              <p:cNvSpPr/>
              <p:nvPr/>
            </p:nvSpPr>
            <p:spPr>
              <a:xfrm>
                <a:off x="1364672" y="5507545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4" name="Multiply 323"/>
              <p:cNvSpPr/>
              <p:nvPr/>
            </p:nvSpPr>
            <p:spPr>
              <a:xfrm>
                <a:off x="1738239" y="5717216"/>
                <a:ext cx="246427" cy="246427"/>
              </a:xfrm>
              <a:prstGeom prst="mathMultiply">
                <a:avLst/>
              </a:prstGeom>
              <a:grp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78" name="Group 177"/>
            <p:cNvGrpSpPr/>
            <p:nvPr/>
          </p:nvGrpSpPr>
          <p:grpSpPr>
            <a:xfrm>
              <a:off x="340029" y="4740999"/>
              <a:ext cx="1662235" cy="1635499"/>
              <a:chOff x="340029" y="4740999"/>
              <a:chExt cx="1662235" cy="1635499"/>
            </a:xfrm>
            <a:solidFill>
              <a:schemeClr val="bg1"/>
            </a:solidFill>
          </p:grpSpPr>
          <p:sp>
            <p:nvSpPr>
              <p:cNvPr id="225" name="Oval 224"/>
              <p:cNvSpPr/>
              <p:nvPr/>
            </p:nvSpPr>
            <p:spPr>
              <a:xfrm>
                <a:off x="539018" y="4894951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2" name="Oval 271"/>
              <p:cNvSpPr/>
              <p:nvPr/>
            </p:nvSpPr>
            <p:spPr>
              <a:xfrm>
                <a:off x="969933" y="477211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7" name="Oval 276"/>
              <p:cNvSpPr/>
              <p:nvPr/>
            </p:nvSpPr>
            <p:spPr>
              <a:xfrm>
                <a:off x="1488446" y="504139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9" name="Oval 278"/>
              <p:cNvSpPr/>
              <p:nvPr/>
            </p:nvSpPr>
            <p:spPr>
              <a:xfrm>
                <a:off x="738327" y="540575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9" name="Oval 288"/>
              <p:cNvSpPr/>
              <p:nvPr/>
            </p:nvSpPr>
            <p:spPr>
              <a:xfrm>
                <a:off x="1281990" y="548864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0" name="Oval 289"/>
              <p:cNvSpPr/>
              <p:nvPr/>
            </p:nvSpPr>
            <p:spPr>
              <a:xfrm>
                <a:off x="1759238" y="525497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2" name="Oval 291"/>
              <p:cNvSpPr/>
              <p:nvPr/>
            </p:nvSpPr>
            <p:spPr>
              <a:xfrm>
                <a:off x="403608" y="563789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6" name="Oval 295"/>
              <p:cNvSpPr/>
              <p:nvPr/>
            </p:nvSpPr>
            <p:spPr>
              <a:xfrm>
                <a:off x="928488" y="58514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7" name="Oval 296"/>
              <p:cNvSpPr/>
              <p:nvPr/>
            </p:nvSpPr>
            <p:spPr>
              <a:xfrm>
                <a:off x="1598694" y="604876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8" name="Oval 297"/>
              <p:cNvSpPr/>
              <p:nvPr/>
            </p:nvSpPr>
            <p:spPr>
              <a:xfrm>
                <a:off x="52284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9" name="Oval 298"/>
              <p:cNvSpPr/>
              <p:nvPr/>
            </p:nvSpPr>
            <p:spPr>
              <a:xfrm>
                <a:off x="1692285" y="571008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0" name="Oval 299"/>
              <p:cNvSpPr/>
              <p:nvPr/>
            </p:nvSpPr>
            <p:spPr>
              <a:xfrm>
                <a:off x="1162710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1" name="Oval 300"/>
              <p:cNvSpPr/>
              <p:nvPr/>
            </p:nvSpPr>
            <p:spPr>
              <a:xfrm>
                <a:off x="1116017" y="510347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2" name="Oval 301"/>
              <p:cNvSpPr/>
              <p:nvPr/>
            </p:nvSpPr>
            <p:spPr>
              <a:xfrm>
                <a:off x="452561" y="521672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3" name="Oval 302"/>
              <p:cNvSpPr/>
              <p:nvPr/>
            </p:nvSpPr>
            <p:spPr>
              <a:xfrm>
                <a:off x="1639959" y="475206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4" name="Oval 303"/>
              <p:cNvSpPr/>
              <p:nvPr/>
            </p:nvSpPr>
            <p:spPr>
              <a:xfrm>
                <a:off x="779772" y="5044962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5" name="Oval 304"/>
              <p:cNvSpPr/>
              <p:nvPr/>
            </p:nvSpPr>
            <p:spPr>
              <a:xfrm>
                <a:off x="669524" y="580010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6" name="Oval 305"/>
              <p:cNvSpPr/>
              <p:nvPr/>
            </p:nvSpPr>
            <p:spPr>
              <a:xfrm>
                <a:off x="1287032" y="584511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7" name="Oval 306"/>
              <p:cNvSpPr/>
              <p:nvPr/>
            </p:nvSpPr>
            <p:spPr>
              <a:xfrm>
                <a:off x="1011378" y="544720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8" name="Oval 307"/>
              <p:cNvSpPr/>
              <p:nvPr/>
            </p:nvSpPr>
            <p:spPr>
              <a:xfrm>
                <a:off x="1874362" y="620983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9" name="Oval 308"/>
              <p:cNvSpPr/>
              <p:nvPr/>
            </p:nvSpPr>
            <p:spPr>
              <a:xfrm>
                <a:off x="881477" y="6126940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0" name="Oval 309"/>
              <p:cNvSpPr/>
              <p:nvPr/>
            </p:nvSpPr>
            <p:spPr>
              <a:xfrm>
                <a:off x="1398062" y="6168385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1" name="Oval 310"/>
              <p:cNvSpPr/>
              <p:nvPr/>
            </p:nvSpPr>
            <p:spPr>
              <a:xfrm>
                <a:off x="1517508" y="5381373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2" name="Oval 311"/>
              <p:cNvSpPr/>
              <p:nvPr/>
            </p:nvSpPr>
            <p:spPr>
              <a:xfrm>
                <a:off x="1301300" y="4776986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3" name="Oval 312"/>
              <p:cNvSpPr/>
              <p:nvPr/>
            </p:nvSpPr>
            <p:spPr>
              <a:xfrm>
                <a:off x="1919374" y="546724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4" name="Oval 313"/>
              <p:cNvSpPr/>
              <p:nvPr/>
            </p:nvSpPr>
            <p:spPr>
              <a:xfrm>
                <a:off x="1847185" y="495643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5" name="Oval 314"/>
              <p:cNvSpPr/>
              <p:nvPr/>
            </p:nvSpPr>
            <p:spPr>
              <a:xfrm>
                <a:off x="373238" y="5969437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6" name="Oval 315"/>
              <p:cNvSpPr/>
              <p:nvPr/>
            </p:nvSpPr>
            <p:spPr>
              <a:xfrm>
                <a:off x="340029" y="4740999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7" name="Oval 316"/>
              <p:cNvSpPr/>
              <p:nvPr/>
            </p:nvSpPr>
            <p:spPr>
              <a:xfrm>
                <a:off x="1618233" y="6293608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8" name="Oval 317"/>
              <p:cNvSpPr/>
              <p:nvPr/>
            </p:nvSpPr>
            <p:spPr>
              <a:xfrm>
                <a:off x="511100" y="5461574"/>
                <a:ext cx="82890" cy="82890"/>
              </a:xfrm>
              <a:prstGeom prst="ellips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4" name="Rectangle 223"/>
            <p:cNvSpPr/>
            <p:nvPr/>
          </p:nvSpPr>
          <p:spPr>
            <a:xfrm>
              <a:off x="209485" y="4639009"/>
              <a:ext cx="1868913" cy="1868913"/>
            </a:xfrm>
            <a:prstGeom prst="rect">
              <a:avLst/>
            </a:prstGeom>
            <a:noFill/>
            <a:ln w="3810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6" name="Rectangle 325"/>
          <p:cNvSpPr/>
          <p:nvPr/>
        </p:nvSpPr>
        <p:spPr>
          <a:xfrm>
            <a:off x="6765044" y="4482694"/>
            <a:ext cx="2378956" cy="2375305"/>
          </a:xfrm>
          <a:prstGeom prst="rect">
            <a:avLst/>
          </a:prstGeom>
          <a:solidFill>
            <a:srgbClr val="FFFFFF">
              <a:alpha val="75000"/>
            </a:srgbClr>
          </a:solidFill>
          <a:ln w="3810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6765044" y="4799348"/>
            <a:ext cx="243170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lvl="1" indent="1588" algn="ctr">
              <a:spcBef>
                <a:spcPts val="0"/>
              </a:spcBef>
            </a:pPr>
            <a:r>
              <a:rPr lang="en-US" sz="2400" b="1" dirty="0" smtClean="0">
                <a:ln w="12700" cmpd="sng">
                  <a:solidFill>
                    <a:schemeClr val="bg1"/>
                  </a:solidFill>
                  <a:prstDash val="solid"/>
                  <a:miter lim="800000"/>
                </a:ln>
                <a:solidFill>
                  <a:schemeClr val="accent4">
                    <a:lumMod val="75000"/>
                  </a:schemeClr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 Black"/>
                <a:cs typeface="Arial Black"/>
              </a:rPr>
              <a:t>Detect topologically significant changes</a:t>
            </a:r>
          </a:p>
        </p:txBody>
      </p:sp>
      <p:pic>
        <p:nvPicPr>
          <p:cNvPr id="271" name="Picture 270" descr="cycl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224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Explore: State </a:t>
            </a:r>
            <a:r>
              <a:rPr lang="en-US" dirty="0"/>
              <a:t>of the </a:t>
            </a:r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generation</a:t>
            </a:r>
          </a:p>
          <a:p>
            <a:pPr lvl="1"/>
            <a:r>
              <a:rPr lang="en-US" dirty="0" smtClean="0"/>
              <a:t>Scoring methods (limit surface setting)</a:t>
            </a:r>
          </a:p>
          <a:p>
            <a:pPr lvl="2"/>
            <a:r>
              <a:rPr lang="en-US" dirty="0" smtClean="0"/>
              <a:t>EI, Straddle, Ambiguity – target values </a:t>
            </a:r>
            <a:r>
              <a:rPr lang="en-US" b="1" i="1" dirty="0" smtClean="0">
                <a:solidFill>
                  <a:srgbClr val="B3A2C7"/>
                </a:solidFill>
              </a:rPr>
              <a:t>near threshold</a:t>
            </a:r>
            <a:r>
              <a:rPr lang="en-US" dirty="0" smtClean="0"/>
              <a:t> or with </a:t>
            </a:r>
            <a:r>
              <a:rPr lang="en-US" b="1" i="1" dirty="0" smtClean="0">
                <a:solidFill>
                  <a:srgbClr val="8064A2"/>
                </a:solidFill>
              </a:rPr>
              <a:t>high uncertainty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78" y="3243522"/>
            <a:ext cx="4212464" cy="3265842"/>
          </a:xfrm>
          <a:prstGeom prst="rect">
            <a:avLst/>
          </a:prstGeom>
        </p:spPr>
      </p:pic>
      <p:cxnSp>
        <p:nvCxnSpPr>
          <p:cNvPr id="12" name="Straight Connector 11"/>
          <p:cNvCxnSpPr>
            <a:stCxn id="16" idx="6"/>
          </p:cNvCxnSpPr>
          <p:nvPr/>
        </p:nvCxnSpPr>
        <p:spPr>
          <a:xfrm>
            <a:off x="6701018" y="4404333"/>
            <a:ext cx="733367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1"/>
            <a:endCxn id="10" idx="3"/>
          </p:cNvCxnSpPr>
          <p:nvPr/>
        </p:nvCxnSpPr>
        <p:spPr>
          <a:xfrm>
            <a:off x="4656778" y="4876443"/>
            <a:ext cx="4212464" cy="0"/>
          </a:xfrm>
          <a:prstGeom prst="line">
            <a:avLst/>
          </a:prstGeom>
          <a:ln w="57150" cmpd="sng">
            <a:solidFill>
              <a:srgbClr val="4F6228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434385" y="4404334"/>
            <a:ext cx="0" cy="4789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51263" y="4329455"/>
            <a:ext cx="149755" cy="14975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625572" y="3844925"/>
            <a:ext cx="0" cy="572108"/>
          </a:xfrm>
          <a:prstGeom prst="line">
            <a:avLst/>
          </a:prstGeom>
          <a:ln>
            <a:solidFill>
              <a:schemeClr val="accent4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34385" y="4454554"/>
            <a:ext cx="42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Δy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8438" y="3931084"/>
            <a:ext cx="3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σ</a:t>
            </a:r>
            <a:r>
              <a:rPr lang="en-US" baseline="30000" dirty="0" smtClean="0">
                <a:solidFill>
                  <a:schemeClr val="accent4"/>
                </a:solidFill>
              </a:rPr>
              <a:t>2</a:t>
            </a:r>
            <a:endParaRPr lang="en-US" baseline="300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2232" y="2585823"/>
            <a:ext cx="3959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2400" dirty="0"/>
              <a:t> e.g.</a:t>
            </a:r>
            <a:r>
              <a:rPr lang="en-US" sz="2400" dirty="0" smtClean="0"/>
              <a:t>:</a:t>
            </a:r>
            <a:r>
              <a:rPr lang="en-US" dirty="0" smtClean="0"/>
              <a:t>	</a:t>
            </a:r>
            <a:r>
              <a:rPr lang="en-US" sz="2800" dirty="0" smtClean="0"/>
              <a:t>S(</a:t>
            </a:r>
            <a:r>
              <a:rPr lang="en-US" sz="2800" b="1" i="1" dirty="0" smtClean="0"/>
              <a:t>x</a:t>
            </a:r>
            <a:r>
              <a:rPr lang="en-US" sz="2800" dirty="0" smtClean="0"/>
              <a:t>) = </a:t>
            </a:r>
            <a:r>
              <a:rPr lang="en-US" sz="2800" dirty="0" smtClean="0">
                <a:solidFill>
                  <a:srgbClr val="8064A2"/>
                </a:solidFill>
              </a:rPr>
              <a:t>1.96σ</a:t>
            </a:r>
            <a:r>
              <a:rPr lang="en-US" sz="2800" dirty="0" smtClean="0">
                <a:solidFill>
                  <a:schemeClr val="accent4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-</a:t>
            </a:r>
            <a:r>
              <a:rPr lang="en-US" sz="2800" dirty="0" smtClean="0">
                <a:solidFill>
                  <a:schemeClr val="accent4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|</a:t>
            </a:r>
            <a:r>
              <a:rPr 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Δy</a:t>
            </a:r>
            <a:r>
              <a:rPr lang="en-US" sz="2800" dirty="0" smtClean="0">
                <a:solidFill>
                  <a:srgbClr val="000000"/>
                </a:solidFill>
              </a:rPr>
              <a:t>|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531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03152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Explore: Proposed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7629350" cy="5421312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604A7B"/>
                </a:solidFill>
              </a:rPr>
              <a:t>Average Change in Persistence</a:t>
            </a:r>
          </a:p>
          <a:p>
            <a:pPr lvl="1"/>
            <a:r>
              <a:rPr lang="en-US" sz="2400" dirty="0"/>
              <a:t>Average change in persistence (</a:t>
            </a:r>
            <a:r>
              <a:rPr lang="en-US" sz="2400" b="1" i="1" dirty="0">
                <a:solidFill>
                  <a:schemeClr val="accent4"/>
                </a:solidFill>
              </a:rPr>
              <a:t>p</a:t>
            </a:r>
            <a:r>
              <a:rPr lang="en-US" sz="2400" dirty="0"/>
              <a:t>) of each point computed by comparing the Morse-</a:t>
            </a:r>
            <a:r>
              <a:rPr lang="en-US" sz="2400" dirty="0" err="1"/>
              <a:t>Smale</a:t>
            </a:r>
            <a:r>
              <a:rPr lang="en-US" sz="2400" dirty="0"/>
              <a:t> before and after inserting a candidate</a:t>
            </a:r>
            <a:endParaRPr lang="en-US" sz="1200" dirty="0"/>
          </a:p>
        </p:txBody>
      </p:sp>
      <p:pic>
        <p:nvPicPr>
          <p:cNvPr id="4" name="Picture 2" descr="C:\Users\dan\Desktop\DAG\UQ Workshop\talk\figs\TOPOP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350" y="3229538"/>
            <a:ext cx="7816850" cy="3601988"/>
          </a:xfrm>
          <a:prstGeom prst="rect">
            <a:avLst/>
          </a:prstGeom>
          <a:noFill/>
        </p:spPr>
      </p:pic>
      <p:pic>
        <p:nvPicPr>
          <p:cNvPr id="11" name="Picture 10" descr="cy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0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0315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Explore: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7629350" cy="5421312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604A7B"/>
                </a:solidFill>
              </a:rPr>
              <a:t>Average Change in Persistence</a:t>
            </a:r>
          </a:p>
          <a:p>
            <a:pPr lvl="1"/>
            <a:r>
              <a:rPr lang="en-US" sz="2400" dirty="0" smtClean="0"/>
              <a:t>Average change in persistence (</a:t>
            </a:r>
            <a:r>
              <a:rPr lang="en-US" sz="2400" b="1" i="1" dirty="0" smtClean="0">
                <a:solidFill>
                  <a:schemeClr val="accent4"/>
                </a:solidFill>
              </a:rPr>
              <a:t>p</a:t>
            </a:r>
            <a:r>
              <a:rPr lang="en-US" sz="2400" dirty="0" smtClean="0"/>
              <a:t>) of each point computed by comparing the Morse-</a:t>
            </a:r>
            <a:r>
              <a:rPr lang="en-US" sz="2400" dirty="0" err="1" smtClean="0"/>
              <a:t>Smale</a:t>
            </a:r>
            <a:r>
              <a:rPr lang="en-US" sz="2400" dirty="0" smtClean="0"/>
              <a:t> before and after inserting a candidate</a:t>
            </a:r>
            <a:endParaRPr lang="en-US" sz="1200" dirty="0" smtClean="0"/>
          </a:p>
        </p:txBody>
      </p:sp>
      <p:pic>
        <p:nvPicPr>
          <p:cNvPr id="4" name="Picture 2" descr="C:\Users\dan\Desktop\DAG\UQ Workshop\talk\figs\TOPOP4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41350" y="3229538"/>
            <a:ext cx="7816850" cy="3601987"/>
          </a:xfrm>
          <a:prstGeom prst="rect">
            <a:avLst/>
          </a:prstGeom>
          <a:noFill/>
        </p:spPr>
      </p:pic>
      <p:pic>
        <p:nvPicPr>
          <p:cNvPr id="11" name="Picture 10" descr="cy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01159" y="2608408"/>
            <a:ext cx="16855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i="1" dirty="0" err="1" smtClean="0">
                <a:solidFill>
                  <a:schemeClr val="accent4"/>
                </a:solidFill>
              </a:rPr>
              <a:t>Σ</a:t>
            </a:r>
            <a:r>
              <a:rPr lang="en-US" sz="3600" b="1" i="1" dirty="0" smtClean="0">
                <a:solidFill>
                  <a:schemeClr val="accent4"/>
                </a:solidFill>
              </a:rPr>
              <a:t>(</a:t>
            </a:r>
            <a:r>
              <a:rPr lang="en-US" sz="3600" b="1" i="1" dirty="0" err="1" smtClean="0">
                <a:solidFill>
                  <a:schemeClr val="accent4"/>
                </a:solidFill>
              </a:rPr>
              <a:t>Δp</a:t>
            </a:r>
            <a:r>
              <a:rPr lang="en-US" sz="3600" b="1" i="1" dirty="0" smtClean="0">
                <a:solidFill>
                  <a:schemeClr val="accent4"/>
                </a:solidFill>
              </a:rPr>
              <a:t>)/n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81594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5421312"/>
          </a:xfrm>
        </p:spPr>
        <p:txBody>
          <a:bodyPr>
            <a:normAutofit fontScale="92500" lnSpcReduction="10000"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dirty="0" smtClean="0">
                <a:cs typeface="Franklin Gothic Book (Body)"/>
              </a:rPr>
              <a:t>We want the most out of the least amount of information since data is hard to come by:</a:t>
            </a:r>
          </a:p>
          <a:p>
            <a:pPr marL="1085850" lvl="1" indent="-4572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Expensive</a:t>
            </a:r>
          </a:p>
          <a:p>
            <a:pPr marL="1085850" lvl="1" indent="-4572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Time-consuming</a:t>
            </a:r>
          </a:p>
          <a:p>
            <a:pPr marL="1085850" lvl="1" indent="-4572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Dangerous</a:t>
            </a:r>
          </a:p>
          <a:p>
            <a:pPr marL="1085850" lvl="1" indent="-457200">
              <a:spcBef>
                <a:spcPts val="0"/>
              </a:spcBef>
            </a:pPr>
            <a:endParaRPr lang="en-US" dirty="0" smtClean="0">
              <a:cs typeface="Franklin Gothic Book (Body)"/>
            </a:endParaRPr>
          </a:p>
          <a:p>
            <a:pPr marL="1085850" lvl="1" indent="-457200">
              <a:spcBef>
                <a:spcPts val="0"/>
              </a:spcBef>
            </a:pPr>
            <a:endParaRPr lang="en-US" dirty="0" smtClean="0">
              <a:cs typeface="Franklin Gothic Book (Body)"/>
            </a:endParaRPr>
          </a:p>
          <a:p>
            <a:pPr marL="228600" indent="0">
              <a:spcBef>
                <a:spcPts val="0"/>
              </a:spcBef>
              <a:buNone/>
            </a:pPr>
            <a:r>
              <a:rPr lang="en-US" dirty="0" smtClean="0">
                <a:cs typeface="Franklin Gothic Book (Body)"/>
              </a:rPr>
              <a:t>Data can exist in high-dimensional spaces which has a few problems:</a:t>
            </a:r>
          </a:p>
          <a:p>
            <a:pPr marL="1085850" lvl="1" indent="-4572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Exponential increase of volume as dimension increases</a:t>
            </a:r>
          </a:p>
          <a:p>
            <a:pPr marL="1085850" lvl="1" indent="-457200">
              <a:spcBef>
                <a:spcPts val="0"/>
              </a:spcBef>
            </a:pPr>
            <a:r>
              <a:rPr lang="en-US" dirty="0" smtClean="0">
                <a:cs typeface="Franklin Gothic Book (Body)"/>
              </a:rPr>
              <a:t>Lack of intuition or ability to visualize</a:t>
            </a:r>
          </a:p>
          <a:p>
            <a:pPr marL="1085850" lvl="1" indent="-457200">
              <a:spcBef>
                <a:spcPts val="0"/>
              </a:spcBef>
            </a:pPr>
            <a:endParaRPr lang="en-US" dirty="0">
              <a:cs typeface="Franklin Gothic Book (Body)"/>
            </a:endParaRPr>
          </a:p>
          <a:p>
            <a:pPr marL="228600" indent="0">
              <a:spcBef>
                <a:spcPts val="0"/>
              </a:spcBef>
              <a:buNone/>
            </a:pPr>
            <a:r>
              <a:rPr lang="en-US" dirty="0" smtClean="0">
                <a:cs typeface="Franklin Gothic Book (Body)"/>
              </a:rPr>
              <a:t>Looking  for compact </a:t>
            </a:r>
            <a:r>
              <a:rPr lang="en-US" b="1" i="1" dirty="0" smtClean="0">
                <a:solidFill>
                  <a:schemeClr val="accent2"/>
                </a:solidFill>
                <a:cs typeface="Franklin Gothic Book (Body)"/>
              </a:rPr>
              <a:t>summary</a:t>
            </a:r>
            <a:r>
              <a:rPr lang="en-US" dirty="0" smtClean="0">
                <a:cs typeface="Franklin Gothic Book (Body)"/>
              </a:rPr>
              <a:t> of data that maintains </a:t>
            </a:r>
            <a:r>
              <a:rPr lang="en-US" b="1" i="1" dirty="0" smtClean="0">
                <a:solidFill>
                  <a:srgbClr val="C0504D"/>
                </a:solidFill>
                <a:cs typeface="Franklin Gothic Book (Body)"/>
              </a:rPr>
              <a:t>structure </a:t>
            </a:r>
            <a:r>
              <a:rPr lang="en-US" dirty="0" smtClean="0">
                <a:cs typeface="Franklin Gothic Book (Body)"/>
              </a:rPr>
              <a:t>of the data</a:t>
            </a:r>
            <a:endParaRPr lang="en-US" b="1" i="1" dirty="0" smtClean="0">
              <a:cs typeface="Franklin Gothic Book (Body)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C0504D"/>
          </a:solidFill>
        </p:spPr>
        <p:txBody>
          <a:bodyPr>
            <a:normAutofit fontScale="90000"/>
          </a:bodyPr>
          <a:lstStyle/>
          <a:p>
            <a:r>
              <a:rPr lang="en-US" smtClean="0"/>
              <a:t>Challenges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 rot="19672214">
            <a:off x="-191044" y="2628392"/>
            <a:ext cx="8973171" cy="20005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085850" lvl="1" indent="-457200" algn="ctr">
              <a:spcBef>
                <a:spcPts val="0"/>
              </a:spcBef>
            </a:pPr>
            <a:r>
              <a:rPr lang="en-US" sz="12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 Black"/>
                <a:cs typeface="Arial Black"/>
              </a:rPr>
              <a:t>Topology</a:t>
            </a:r>
            <a:endParaRPr lang="en-US" sz="12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chemeClr val="accent2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 Black"/>
              <a:cs typeface="Arial Black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304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 rot="16200000">
            <a:off x="5179756" y="2781417"/>
            <a:ext cx="3448050" cy="405741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0315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Explore: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7629350" cy="5421312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604A7B"/>
                </a:solidFill>
              </a:rPr>
              <a:t>Bottleneck Distance in Persistence</a:t>
            </a:r>
          </a:p>
          <a:p>
            <a:pPr lvl="1"/>
            <a:r>
              <a:rPr lang="en-US" sz="2400" dirty="0" smtClean="0"/>
              <a:t>Bottleneck distance between persistence diagram of Morse-</a:t>
            </a:r>
            <a:r>
              <a:rPr lang="en-US" sz="2400" dirty="0" err="1" smtClean="0"/>
              <a:t>Smale</a:t>
            </a:r>
            <a:r>
              <a:rPr lang="en-US" sz="2400" dirty="0" smtClean="0"/>
              <a:t> before and after inserting a candidate point</a:t>
            </a:r>
          </a:p>
          <a:p>
            <a:endParaRPr lang="en-US" dirty="0"/>
          </a:p>
        </p:txBody>
      </p:sp>
      <p:graphicFrame>
        <p:nvGraphicFramePr>
          <p:cNvPr id="12" name="Chart 11"/>
          <p:cNvGraphicFramePr/>
          <p:nvPr>
            <p:extLst>
              <p:ext uri="{D42A27DB-BD31-4B8C-83A1-F6EECF244321}">
                <p14:modId xmlns:p14="http://schemas.microsoft.com/office/powerpoint/2010/main" val="2607925233"/>
              </p:ext>
            </p:extLst>
          </p:nvPr>
        </p:nvGraphicFramePr>
        <p:xfrm>
          <a:off x="4572000" y="2933700"/>
          <a:ext cx="4572000" cy="392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/>
          <p:cNvGraphicFramePr/>
          <p:nvPr>
            <p:extLst>
              <p:ext uri="{D42A27DB-BD31-4B8C-83A1-F6EECF244321}">
                <p14:modId xmlns:p14="http://schemas.microsoft.com/office/powerpoint/2010/main" val="4091402783"/>
              </p:ext>
            </p:extLst>
          </p:nvPr>
        </p:nvGraphicFramePr>
        <p:xfrm>
          <a:off x="0" y="2933700"/>
          <a:ext cx="4572000" cy="392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191000" y="628650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x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28600" y="3086100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8458200" y="6286500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 birth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876800" y="3086100"/>
            <a:ext cx="545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death</a:t>
            </a:r>
            <a:endParaRPr lang="en-US" sz="12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49770" y="3937001"/>
            <a:ext cx="2428632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955675" y="4934438"/>
            <a:ext cx="5673725" cy="0"/>
          </a:xfrm>
          <a:prstGeom prst="straightConnector1">
            <a:avLst/>
          </a:prstGeom>
          <a:ln w="317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flipV="1">
            <a:off x="1330325" y="4937125"/>
            <a:ext cx="1870075" cy="76200"/>
          </a:xfrm>
          <a:prstGeom prst="bentConnector3">
            <a:avLst>
              <a:gd name="adj1" fmla="val 99915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/>
          <p:nvPr/>
        </p:nvCxnSpPr>
        <p:spPr>
          <a:xfrm rot="5400000" flipH="1" flipV="1">
            <a:off x="2892425" y="4759325"/>
            <a:ext cx="2438400" cy="768350"/>
          </a:xfrm>
          <a:prstGeom prst="bentConnector3">
            <a:avLst>
              <a:gd name="adj1" fmla="val 521"/>
            </a:avLst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826478" y="4855308"/>
            <a:ext cx="5924060" cy="235438"/>
            <a:chOff x="826478" y="4855308"/>
            <a:chExt cx="5924060" cy="235438"/>
          </a:xfrm>
          <a:solidFill>
            <a:schemeClr val="accent4"/>
          </a:solidFill>
        </p:grpSpPr>
        <p:sp>
          <p:nvSpPr>
            <p:cNvPr id="41" name="Oval 40"/>
            <p:cNvSpPr/>
            <p:nvPr/>
          </p:nvSpPr>
          <p:spPr>
            <a:xfrm>
              <a:off x="6604000" y="4855308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826478" y="4870939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1193801" y="4944208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403232" y="3851031"/>
            <a:ext cx="2741246" cy="2586892"/>
            <a:chOff x="1361669" y="4470400"/>
            <a:chExt cx="2741246" cy="2586892"/>
          </a:xfrm>
          <a:solidFill>
            <a:schemeClr val="accent4"/>
          </a:solidFill>
        </p:grpSpPr>
        <p:sp>
          <p:nvSpPr>
            <p:cNvPr id="49" name="Oval 48"/>
            <p:cNvSpPr/>
            <p:nvPr/>
          </p:nvSpPr>
          <p:spPr>
            <a:xfrm>
              <a:off x="3956377" y="4477239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1361669" y="4470400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2510042" y="6910754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2" name="Picture 51" descr="cycl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0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ight Triangle 39"/>
          <p:cNvSpPr/>
          <p:nvPr/>
        </p:nvSpPr>
        <p:spPr>
          <a:xfrm rot="16200000">
            <a:off x="5179756" y="2781417"/>
            <a:ext cx="3448050" cy="4057415"/>
          </a:xfrm>
          <a:prstGeom prst="rtTriangle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03152"/>
          </a:solidFill>
        </p:spPr>
        <p:txBody>
          <a:bodyPr>
            <a:normAutofit fontScale="90000"/>
          </a:bodyPr>
          <a:lstStyle/>
          <a:p>
            <a:r>
              <a:rPr lang="en-US" dirty="0"/>
              <a:t>Explore: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7629350" cy="5421312"/>
          </a:xfrm>
        </p:spPr>
        <p:txBody>
          <a:bodyPr/>
          <a:lstStyle/>
          <a:p>
            <a:pPr>
              <a:buNone/>
            </a:pPr>
            <a:r>
              <a:rPr lang="en-US" b="1" dirty="0">
                <a:solidFill>
                  <a:srgbClr val="604A7B"/>
                </a:solidFill>
              </a:rPr>
              <a:t>Bottleneck Distance in Persistence</a:t>
            </a:r>
          </a:p>
          <a:p>
            <a:pPr lvl="1"/>
            <a:r>
              <a:rPr lang="en-US" sz="2400" dirty="0"/>
              <a:t>Bottleneck distance between persistence diagram of Morse-</a:t>
            </a:r>
            <a:r>
              <a:rPr lang="en-US" sz="2400" dirty="0" err="1"/>
              <a:t>Smale</a:t>
            </a:r>
            <a:r>
              <a:rPr lang="en-US" sz="2400" dirty="0"/>
              <a:t> before and after inserting a candidate point</a:t>
            </a:r>
          </a:p>
          <a:p>
            <a:endParaRPr lang="en-US" dirty="0"/>
          </a:p>
        </p:txBody>
      </p:sp>
      <p:graphicFrame>
        <p:nvGraphicFramePr>
          <p:cNvPr id="33" name="Chart 32"/>
          <p:cNvGraphicFramePr/>
          <p:nvPr>
            <p:extLst>
              <p:ext uri="{D42A27DB-BD31-4B8C-83A1-F6EECF244321}">
                <p14:modId xmlns:p14="http://schemas.microsoft.com/office/powerpoint/2010/main" val="223032729"/>
              </p:ext>
            </p:extLst>
          </p:nvPr>
        </p:nvGraphicFramePr>
        <p:xfrm>
          <a:off x="0" y="2933700"/>
          <a:ext cx="4572000" cy="392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191000" y="6286500"/>
            <a:ext cx="2519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x</a:t>
            </a:r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228600" y="3086100"/>
            <a:ext cx="253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y</a:t>
            </a:r>
            <a:endParaRPr lang="en-US" sz="1200" dirty="0"/>
          </a:p>
        </p:txBody>
      </p:sp>
      <p:sp>
        <p:nvSpPr>
          <p:cNvPr id="36" name="TextBox 35"/>
          <p:cNvSpPr txBox="1"/>
          <p:nvPr/>
        </p:nvSpPr>
        <p:spPr>
          <a:xfrm>
            <a:off x="8458200" y="6286500"/>
            <a:ext cx="519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 birth</a:t>
            </a:r>
            <a:endParaRPr lang="en-US" sz="1200" dirty="0"/>
          </a:p>
        </p:txBody>
      </p:sp>
      <p:sp>
        <p:nvSpPr>
          <p:cNvPr id="37" name="TextBox 36"/>
          <p:cNvSpPr txBox="1"/>
          <p:nvPr/>
        </p:nvSpPr>
        <p:spPr>
          <a:xfrm>
            <a:off x="4876800" y="3086100"/>
            <a:ext cx="5455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death</a:t>
            </a:r>
            <a:endParaRPr lang="en-US" sz="1200" dirty="0"/>
          </a:p>
        </p:txBody>
      </p:sp>
      <p:graphicFrame>
        <p:nvGraphicFramePr>
          <p:cNvPr id="38" name="Chart 37"/>
          <p:cNvGraphicFramePr/>
          <p:nvPr>
            <p:extLst>
              <p:ext uri="{D42A27DB-BD31-4B8C-83A1-F6EECF244321}">
                <p14:modId xmlns:p14="http://schemas.microsoft.com/office/powerpoint/2010/main" val="2761781043"/>
              </p:ext>
            </p:extLst>
          </p:nvPr>
        </p:nvGraphicFramePr>
        <p:xfrm>
          <a:off x="4572000" y="2933700"/>
          <a:ext cx="4572000" cy="3924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49" name="Picture 48" descr="cycl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826478" y="4855308"/>
            <a:ext cx="5924060" cy="235438"/>
            <a:chOff x="826478" y="4855308"/>
            <a:chExt cx="5924060" cy="235438"/>
          </a:xfrm>
          <a:solidFill>
            <a:schemeClr val="accent4"/>
          </a:solidFill>
        </p:grpSpPr>
        <p:sp>
          <p:nvSpPr>
            <p:cNvPr id="51" name="Oval 50"/>
            <p:cNvSpPr/>
            <p:nvPr/>
          </p:nvSpPr>
          <p:spPr>
            <a:xfrm>
              <a:off x="6604000" y="4855308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826478" y="4870939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193801" y="4944208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403232" y="3851031"/>
            <a:ext cx="2741246" cy="2586892"/>
            <a:chOff x="1361669" y="4470400"/>
            <a:chExt cx="2741246" cy="2586892"/>
          </a:xfrm>
          <a:solidFill>
            <a:schemeClr val="accent4"/>
          </a:solidFill>
        </p:grpSpPr>
        <p:sp>
          <p:nvSpPr>
            <p:cNvPr id="55" name="Oval 54"/>
            <p:cNvSpPr/>
            <p:nvPr/>
          </p:nvSpPr>
          <p:spPr>
            <a:xfrm>
              <a:off x="3956377" y="4477239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1361669" y="4470400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510042" y="6910754"/>
              <a:ext cx="146538" cy="146538"/>
            </a:xfrm>
            <a:prstGeom prst="ellipse">
              <a:avLst/>
            </a:prstGeom>
            <a:grpFill/>
            <a:ln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8" name="Straight Connector 57"/>
          <p:cNvCxnSpPr/>
          <p:nvPr/>
        </p:nvCxnSpPr>
        <p:spPr>
          <a:xfrm flipH="1">
            <a:off x="5123018" y="3488925"/>
            <a:ext cx="513827" cy="390405"/>
          </a:xfrm>
          <a:prstGeom prst="line">
            <a:avLst/>
          </a:prstGeom>
          <a:ln w="127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804025" y="4784325"/>
            <a:ext cx="52020" cy="61458"/>
          </a:xfrm>
          <a:prstGeom prst="line">
            <a:avLst/>
          </a:prstGeom>
          <a:ln w="127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632575" y="4699000"/>
            <a:ext cx="25644" cy="156308"/>
          </a:xfrm>
          <a:prstGeom prst="line">
            <a:avLst/>
          </a:prstGeom>
          <a:ln w="127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>
            <a:cxnSpLocks noChangeAspect="1"/>
          </p:cNvCxnSpPr>
          <p:nvPr/>
        </p:nvCxnSpPr>
        <p:spPr>
          <a:xfrm>
            <a:off x="7874858" y="3740150"/>
            <a:ext cx="135998" cy="135998"/>
          </a:xfrm>
          <a:prstGeom prst="line">
            <a:avLst/>
          </a:prstGeom>
          <a:ln w="12700" cmpd="sng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/>
          <p:cNvSpPr/>
          <p:nvPr/>
        </p:nvSpPr>
        <p:spPr>
          <a:xfrm rot="19170995">
            <a:off x="4817618" y="3444196"/>
            <a:ext cx="1209431" cy="459153"/>
          </a:xfrm>
          <a:prstGeom prst="ellipse">
            <a:avLst/>
          </a:prstGeom>
          <a:noFill/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29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4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Explore: Proposed 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7629350" cy="5421312"/>
          </a:xfrm>
        </p:spPr>
        <p:txBody>
          <a:bodyPr/>
          <a:lstStyle/>
          <a:p>
            <a:pPr>
              <a:buNone/>
            </a:pPr>
            <a:r>
              <a:rPr lang="en-US" b="1" dirty="0" smtClean="0">
                <a:solidFill>
                  <a:srgbClr val="604A7B"/>
                </a:solidFill>
              </a:rPr>
              <a:t>Highest Persistence</a:t>
            </a:r>
          </a:p>
          <a:p>
            <a:pPr lvl="1"/>
            <a:r>
              <a:rPr lang="en-US" sz="2400" dirty="0" smtClean="0"/>
              <a:t>Find highest persistence critical point in Morse-</a:t>
            </a:r>
            <a:r>
              <a:rPr lang="en-US" sz="2400" dirty="0" err="1" smtClean="0"/>
              <a:t>Smale</a:t>
            </a:r>
            <a:r>
              <a:rPr lang="en-US" sz="2400" dirty="0" smtClean="0"/>
              <a:t> complex constructed from combined training and predicted candidate data</a:t>
            </a:r>
          </a:p>
          <a:p>
            <a:endParaRPr lang="en-US" dirty="0"/>
          </a:p>
        </p:txBody>
      </p:sp>
      <p:pic>
        <p:nvPicPr>
          <p:cNvPr id="5" name="Picture 2" descr="C:\Users\dan\Desktop\DAG\UQ Workshop\talk\figs\TOPOP4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2702392" y="2786030"/>
            <a:ext cx="3694765" cy="3601987"/>
          </a:xfrm>
          <a:prstGeom prst="rect">
            <a:avLst/>
          </a:prstGeom>
          <a:noFill/>
        </p:spPr>
      </p:pic>
      <p:pic>
        <p:nvPicPr>
          <p:cNvPr id="12" name="Picture 11" descr="cycl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5900" y="704852"/>
            <a:ext cx="1463040" cy="121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3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im_surfac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84393"/>
            <a:ext cx="3812648" cy="2873607"/>
          </a:xfrm>
          <a:prstGeom prst="rect">
            <a:avLst/>
          </a:prstGeom>
        </p:spPr>
      </p:pic>
      <p:pic>
        <p:nvPicPr>
          <p:cNvPr id="25" name="Picture 24" descr="sim_m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52" y="2318282"/>
            <a:ext cx="2256691" cy="1692519"/>
          </a:xfrm>
          <a:prstGeom prst="rect">
            <a:avLst/>
          </a:prstGeom>
        </p:spPr>
      </p:pic>
      <p:pic>
        <p:nvPicPr>
          <p:cNvPr id="26" name="Picture 25" descr="sim_m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001" y="2310609"/>
            <a:ext cx="2277152" cy="1707864"/>
          </a:xfrm>
          <a:prstGeom prst="rect">
            <a:avLst/>
          </a:prstGeom>
        </p:spPr>
      </p:pic>
      <p:pic>
        <p:nvPicPr>
          <p:cNvPr id="27" name="Picture 26" descr="sim_m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64" y="2318282"/>
            <a:ext cx="2256692" cy="1692519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3301009" y="4676189"/>
            <a:ext cx="2541982" cy="2063480"/>
            <a:chOff x="3808614" y="4676189"/>
            <a:chExt cx="2541982" cy="2063480"/>
          </a:xfrm>
        </p:grpSpPr>
        <p:pic>
          <p:nvPicPr>
            <p:cNvPr id="17" name="Picture 16" descr="limit_si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1259" y="4676189"/>
              <a:ext cx="2256692" cy="1692519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3808614" y="6278004"/>
              <a:ext cx="25419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 smtClean="0">
                  <a:solidFill>
                    <a:srgbClr val="8064A2"/>
                  </a:solidFill>
                </a:rPr>
                <a:t>True Limit Surface</a:t>
              </a:r>
              <a:endParaRPr lang="en-US" sz="2400" dirty="0">
                <a:solidFill>
                  <a:srgbClr val="8064A2"/>
                </a:solidFill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2018362" y="1830663"/>
            <a:ext cx="614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8064A2"/>
                </a:solidFill>
              </a:rPr>
              <a:t>M1</a:t>
            </a:r>
            <a:endParaRPr lang="en-US" sz="2400" dirty="0">
              <a:solidFill>
                <a:srgbClr val="8064A2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600342" y="1830663"/>
            <a:ext cx="614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8064A2"/>
                </a:solidFill>
              </a:rPr>
              <a:t>M2</a:t>
            </a:r>
            <a:endParaRPr lang="en-US" sz="2400" dirty="0">
              <a:solidFill>
                <a:srgbClr val="8064A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271575" y="1830663"/>
            <a:ext cx="6144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8064A2"/>
                </a:solidFill>
              </a:rPr>
              <a:t>M3</a:t>
            </a:r>
            <a:endParaRPr lang="en-US" sz="2400" dirty="0">
              <a:solidFill>
                <a:srgbClr val="8064A2"/>
              </a:solidFill>
            </a:endParaRPr>
          </a:p>
        </p:txBody>
      </p:sp>
      <p:pic>
        <p:nvPicPr>
          <p:cNvPr id="34" name="Picture 33" descr="limit_sim_m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252" y="2318282"/>
            <a:ext cx="2256692" cy="1692519"/>
          </a:xfrm>
          <a:prstGeom prst="rect">
            <a:avLst/>
          </a:prstGeom>
        </p:spPr>
      </p:pic>
      <p:pic>
        <p:nvPicPr>
          <p:cNvPr id="35" name="Picture 34" descr="limit_sim_m2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61" y="2325954"/>
            <a:ext cx="2256692" cy="1692519"/>
          </a:xfrm>
          <a:prstGeom prst="rect">
            <a:avLst/>
          </a:prstGeom>
        </p:spPr>
      </p:pic>
      <p:pic>
        <p:nvPicPr>
          <p:cNvPr id="36" name="Picture 35" descr="limit_sim_m3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464" y="2291874"/>
            <a:ext cx="2256692" cy="1692519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983141" y="1249275"/>
            <a:ext cx="1869332" cy="58138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bias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33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3900" dirty="0"/>
              <a:t>Explore: Limit Surface Adaptive Sampling</a:t>
            </a:r>
          </a:p>
        </p:txBody>
      </p:sp>
    </p:spTree>
    <p:extLst>
      <p:ext uri="{BB962C8B-B14F-4D97-AF65-F5344CB8AC3E}">
        <p14:creationId xmlns:p14="http://schemas.microsoft.com/office/powerpoint/2010/main" val="3895036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Explore: State </a:t>
            </a:r>
            <a:r>
              <a:rPr lang="en-US" dirty="0"/>
              <a:t>of the </a:t>
            </a:r>
            <a:r>
              <a:rPr lang="en-US" dirty="0" smtClean="0"/>
              <a:t>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generation</a:t>
            </a:r>
          </a:p>
          <a:p>
            <a:pPr lvl="1"/>
            <a:r>
              <a:rPr lang="en-US" dirty="0" smtClean="0"/>
              <a:t>Scoring methods (limit surface setting)</a:t>
            </a:r>
          </a:p>
          <a:p>
            <a:pPr lvl="2"/>
            <a:r>
              <a:rPr lang="en-US" dirty="0" smtClean="0"/>
              <a:t>EI, Straddle, Ambiguity – target values </a:t>
            </a:r>
            <a:r>
              <a:rPr lang="en-US" b="1" i="1" dirty="0" smtClean="0">
                <a:solidFill>
                  <a:srgbClr val="B3A2C7"/>
                </a:solidFill>
              </a:rPr>
              <a:t>near threshold</a:t>
            </a:r>
            <a:r>
              <a:rPr lang="en-US" dirty="0" smtClean="0"/>
              <a:t> or with </a:t>
            </a:r>
            <a:r>
              <a:rPr lang="en-US" b="1" i="1" dirty="0" smtClean="0">
                <a:solidFill>
                  <a:srgbClr val="8064A2"/>
                </a:solidFill>
              </a:rPr>
              <a:t>high uncertainty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778" y="3243522"/>
            <a:ext cx="4212464" cy="3265842"/>
          </a:xfrm>
          <a:prstGeom prst="rect">
            <a:avLst/>
          </a:prstGeom>
        </p:spPr>
      </p:pic>
      <p:cxnSp>
        <p:nvCxnSpPr>
          <p:cNvPr id="12" name="Straight Connector 11"/>
          <p:cNvCxnSpPr>
            <a:stCxn id="16" idx="6"/>
          </p:cNvCxnSpPr>
          <p:nvPr/>
        </p:nvCxnSpPr>
        <p:spPr>
          <a:xfrm>
            <a:off x="6701018" y="4404333"/>
            <a:ext cx="733367" cy="0"/>
          </a:xfrm>
          <a:prstGeom prst="line">
            <a:avLst/>
          </a:prstGeom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10" idx="1"/>
            <a:endCxn id="10" idx="3"/>
          </p:cNvCxnSpPr>
          <p:nvPr/>
        </p:nvCxnSpPr>
        <p:spPr>
          <a:xfrm>
            <a:off x="4656778" y="4876443"/>
            <a:ext cx="4212464" cy="0"/>
          </a:xfrm>
          <a:prstGeom prst="line">
            <a:avLst/>
          </a:prstGeom>
          <a:ln w="57150" cmpd="sng">
            <a:solidFill>
              <a:srgbClr val="4F6228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7434385" y="4404334"/>
            <a:ext cx="0" cy="478924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6551263" y="4329455"/>
            <a:ext cx="149755" cy="149755"/>
          </a:xfrm>
          <a:prstGeom prst="ellipse">
            <a:avLst/>
          </a:prstGeom>
          <a:solidFill>
            <a:srgbClr val="FFFFFF"/>
          </a:solidFill>
          <a:ln w="381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6625572" y="3844925"/>
            <a:ext cx="0" cy="572108"/>
          </a:xfrm>
          <a:prstGeom prst="line">
            <a:avLst/>
          </a:prstGeom>
          <a:ln>
            <a:solidFill>
              <a:schemeClr val="accent4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7434385" y="4454554"/>
            <a:ext cx="428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Δy</a:t>
            </a:r>
            <a:endParaRPr lang="en-US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08438" y="3931084"/>
            <a:ext cx="3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4"/>
                </a:solidFill>
              </a:rPr>
              <a:t>σ</a:t>
            </a:r>
            <a:r>
              <a:rPr lang="en-US" baseline="30000" dirty="0" smtClean="0">
                <a:solidFill>
                  <a:schemeClr val="accent4"/>
                </a:solidFill>
              </a:rPr>
              <a:t>2</a:t>
            </a:r>
            <a:endParaRPr lang="en-US" baseline="30000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2232" y="2585823"/>
            <a:ext cx="3959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2"/>
            <a:r>
              <a:rPr lang="en-US" sz="2400" dirty="0"/>
              <a:t> e.g.</a:t>
            </a:r>
            <a:r>
              <a:rPr lang="en-US" sz="2400" dirty="0" smtClean="0"/>
              <a:t>:</a:t>
            </a:r>
            <a:r>
              <a:rPr lang="en-US" dirty="0" smtClean="0"/>
              <a:t>	</a:t>
            </a:r>
            <a:r>
              <a:rPr lang="en-US" sz="2800" dirty="0" smtClean="0"/>
              <a:t>S(</a:t>
            </a:r>
            <a:r>
              <a:rPr lang="en-US" sz="2800" b="1" i="1" dirty="0" smtClean="0"/>
              <a:t>x</a:t>
            </a:r>
            <a:r>
              <a:rPr lang="en-US" sz="2800" dirty="0" smtClean="0"/>
              <a:t>) = </a:t>
            </a:r>
            <a:r>
              <a:rPr lang="en-US" sz="2800" dirty="0" smtClean="0">
                <a:solidFill>
                  <a:srgbClr val="8064A2"/>
                </a:solidFill>
              </a:rPr>
              <a:t>1.96σ</a:t>
            </a:r>
            <a:r>
              <a:rPr lang="en-US" sz="2800" dirty="0" smtClean="0">
                <a:solidFill>
                  <a:schemeClr val="accent4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-</a:t>
            </a:r>
            <a:r>
              <a:rPr lang="en-US" sz="2800" dirty="0" smtClean="0">
                <a:solidFill>
                  <a:schemeClr val="accent4"/>
                </a:solidFill>
              </a:rPr>
              <a:t> </a:t>
            </a:r>
            <a:r>
              <a:rPr lang="en-US" sz="2800" dirty="0" smtClean="0">
                <a:solidFill>
                  <a:srgbClr val="000000"/>
                </a:solidFill>
              </a:rPr>
              <a:t>|</a:t>
            </a:r>
            <a:r>
              <a:rPr lang="en-US" sz="2800" dirty="0" err="1" smtClean="0">
                <a:solidFill>
                  <a:schemeClr val="accent4">
                    <a:lumMod val="60000"/>
                    <a:lumOff val="40000"/>
                  </a:schemeClr>
                </a:solidFill>
              </a:rPr>
              <a:t>Δy</a:t>
            </a:r>
            <a:r>
              <a:rPr lang="en-US" sz="2800" dirty="0" smtClean="0">
                <a:solidFill>
                  <a:srgbClr val="000000"/>
                </a:solidFill>
              </a:rPr>
              <a:t>|</a:t>
            </a:r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7273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249432" y="836936"/>
            <a:ext cx="8677266" cy="5921675"/>
            <a:chOff x="249432" y="836936"/>
            <a:chExt cx="8677266" cy="5921675"/>
          </a:xfrm>
        </p:grpSpPr>
        <p:sp>
          <p:nvSpPr>
            <p:cNvPr id="4" name="Arc 3"/>
            <p:cNvSpPr/>
            <p:nvPr/>
          </p:nvSpPr>
          <p:spPr>
            <a:xfrm>
              <a:off x="1218471" y="1799292"/>
              <a:ext cx="6977743" cy="4198181"/>
            </a:xfrm>
            <a:prstGeom prst="arc">
              <a:avLst>
                <a:gd name="adj1" fmla="val 17977440"/>
                <a:gd name="adj2" fmla="val 13463506"/>
              </a:avLst>
            </a:prstGeom>
            <a:ln w="127000">
              <a:solidFill>
                <a:srgbClr val="7F7F7F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931315" y="836937"/>
              <a:ext cx="3194008" cy="192874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mtClean="0"/>
                <a:t>Select training data &amp; obtain true response</a:t>
              </a:r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732690" y="2775779"/>
              <a:ext cx="3194008" cy="192874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mtClean="0"/>
                <a:t>Fit a GPM</a:t>
              </a:r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277652" y="4829863"/>
              <a:ext cx="3194008" cy="192874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mtClean="0"/>
                <a:t>Select candidates by linearly interpolating spanning edges</a:t>
              </a:r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49432" y="2775779"/>
              <a:ext cx="3194008" cy="192874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mtClean="0"/>
                <a:t>Score candidates &amp; select candidate to add to the Training data</a:t>
              </a:r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4766413" y="4829863"/>
              <a:ext cx="3194008" cy="192874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mtClean="0"/>
                <a:t>Densely sample GPM  &amp; build neighborhood graph</a:t>
              </a:r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6157" y="836936"/>
              <a:ext cx="1224325" cy="124350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18721" y="2828845"/>
              <a:ext cx="1421946" cy="1504167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32046" y="4862521"/>
              <a:ext cx="1262742" cy="12774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4528" y="4835252"/>
              <a:ext cx="1885481" cy="971689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2964466" y="5388428"/>
              <a:ext cx="940071" cy="30447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1750000" y="5268687"/>
              <a:ext cx="942323" cy="424213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5222" y="2828845"/>
              <a:ext cx="1885481" cy="971689"/>
            </a:xfrm>
            <a:prstGeom prst="rect">
              <a:avLst/>
            </a:prstGeom>
          </p:spPr>
        </p:pic>
        <p:sp>
          <p:nvSpPr>
            <p:cNvPr id="17" name="Oval 16"/>
            <p:cNvSpPr/>
            <p:nvPr/>
          </p:nvSpPr>
          <p:spPr>
            <a:xfrm>
              <a:off x="1154488" y="3496732"/>
              <a:ext cx="191527" cy="162223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3900"/>
              <a:t>Explore: Limit Surface </a:t>
            </a:r>
            <a:r>
              <a:rPr lang="en-US" sz="3900" smtClean="0"/>
              <a:t>Sampling: M1</a:t>
            </a:r>
            <a:endParaRPr lang="en-US" sz="390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7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6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4"/>
          </a:solidFill>
        </p:spPr>
        <p:txBody>
          <a:bodyPr>
            <a:normAutofit/>
          </a:bodyPr>
          <a:lstStyle/>
          <a:p>
            <a:r>
              <a:rPr lang="en-US" sz="3900"/>
              <a:t>Explore: Limit Surface </a:t>
            </a:r>
            <a:r>
              <a:rPr lang="en-US" sz="3900" smtClean="0"/>
              <a:t>Sampling: M3</a:t>
            </a:r>
            <a:endParaRPr lang="en-US" sz="3900"/>
          </a:p>
        </p:txBody>
      </p:sp>
      <p:grpSp>
        <p:nvGrpSpPr>
          <p:cNvPr id="18" name="Group 17"/>
          <p:cNvGrpSpPr/>
          <p:nvPr/>
        </p:nvGrpSpPr>
        <p:grpSpPr>
          <a:xfrm>
            <a:off x="171461" y="992919"/>
            <a:ext cx="8801087" cy="5765692"/>
            <a:chOff x="-474573" y="128096"/>
            <a:chExt cx="10121195" cy="6630515"/>
          </a:xfrm>
        </p:grpSpPr>
        <p:sp>
          <p:nvSpPr>
            <p:cNvPr id="20" name="Arc 19"/>
            <p:cNvSpPr/>
            <p:nvPr/>
          </p:nvSpPr>
          <p:spPr>
            <a:xfrm>
              <a:off x="1604815" y="1088016"/>
              <a:ext cx="5954484" cy="4909458"/>
            </a:xfrm>
            <a:prstGeom prst="arc">
              <a:avLst>
                <a:gd name="adj1" fmla="val 18433789"/>
                <a:gd name="adj2" fmla="val 13899917"/>
              </a:avLst>
            </a:prstGeom>
            <a:ln w="127000">
              <a:solidFill>
                <a:srgbClr val="7F7F7F"/>
              </a:solidFill>
              <a:headEnd type="none" w="med" len="med"/>
              <a:tailEnd type="triangl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2998185" y="128097"/>
              <a:ext cx="3194008" cy="202516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mtClean="0"/>
                <a:t>Select training data &amp; obtain true response</a:t>
              </a:r>
              <a:endParaRPr lang="en-US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6452615" y="2273682"/>
              <a:ext cx="3194007" cy="2435759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mtClean="0"/>
                <a:t>Construct a neighborhood graph on the training data</a:t>
              </a:r>
              <a:endParaRPr lang="en-US"/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719433" y="4652032"/>
              <a:ext cx="3733182" cy="2106579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/>
                <a:t>Select </a:t>
              </a:r>
              <a:r>
                <a:rPr lang="en-US" smtClean="0"/>
                <a:t>candidates </a:t>
              </a:r>
              <a:r>
                <a:rPr lang="en-US"/>
                <a:t>by </a:t>
              </a:r>
              <a:r>
                <a:rPr lang="en-US" smtClean="0"/>
                <a:t>linearly interpolating spanning edges (with added perturbations)</a:t>
              </a:r>
              <a:endParaRPr lang="en-US"/>
            </a:p>
          </p:txBody>
        </p:sp>
        <p:sp>
          <p:nvSpPr>
            <p:cNvPr id="24" name="Rounded Rectangle 23"/>
            <p:cNvSpPr/>
            <p:nvPr/>
          </p:nvSpPr>
          <p:spPr>
            <a:xfrm>
              <a:off x="-474573" y="2273684"/>
              <a:ext cx="3194007" cy="243575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b"/>
            <a:lstStyle/>
            <a:p>
              <a:pPr algn="ctr"/>
              <a:r>
                <a:rPr lang="en-US" smtClean="0"/>
                <a:t>Score candidates &amp; select candidate to add to the training data</a:t>
              </a:r>
              <a:endParaRPr lang="en-US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83028" y="128096"/>
              <a:ext cx="1224325" cy="1243505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67026" y="2352159"/>
              <a:ext cx="1365176" cy="125009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12906" y="4718594"/>
              <a:ext cx="1325186" cy="901125"/>
            </a:xfrm>
            <a:prstGeom prst="rect">
              <a:avLst/>
            </a:prstGeom>
          </p:spPr>
        </p:pic>
        <p:sp>
          <p:nvSpPr>
            <p:cNvPr id="28" name="Oval 27"/>
            <p:cNvSpPr/>
            <p:nvPr/>
          </p:nvSpPr>
          <p:spPr>
            <a:xfrm>
              <a:off x="4217434" y="5267166"/>
              <a:ext cx="417813" cy="27652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4677776" y="5270399"/>
              <a:ext cx="347055" cy="27726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47303" y="2488635"/>
              <a:ext cx="2423527" cy="1056259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>
            <a:xfrm>
              <a:off x="1413176" y="2536229"/>
              <a:ext cx="288583" cy="230547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27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Explore: Candidate Selection</a:t>
            </a:r>
            <a:endParaRPr lang="en-US" dirty="0"/>
          </a:p>
        </p:txBody>
      </p:sp>
      <p:pic>
        <p:nvPicPr>
          <p:cNvPr id="30" name="Shape 2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908" y="3957525"/>
            <a:ext cx="3245285" cy="29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/>
          <p:cNvGrpSpPr/>
          <p:nvPr/>
        </p:nvGrpSpPr>
        <p:grpSpPr>
          <a:xfrm>
            <a:off x="4030606" y="4045105"/>
            <a:ext cx="1188810" cy="2725314"/>
            <a:chOff x="4277002" y="4118727"/>
            <a:chExt cx="1188810" cy="2725314"/>
          </a:xfrm>
        </p:grpSpPr>
        <p:pic>
          <p:nvPicPr>
            <p:cNvPr id="31" name="Shape 294"/>
            <p:cNvPicPr preferRelativeResize="0"/>
            <p:nvPr/>
          </p:nvPicPr>
          <p:blipFill rotWithShape="1">
            <a:blip r:embed="rId3">
              <a:alphaModFix/>
            </a:blip>
            <a:srcRect l="60621" t="7638" r="11085"/>
            <a:stretch/>
          </p:blipFill>
          <p:spPr>
            <a:xfrm>
              <a:off x="4653016" y="4422331"/>
              <a:ext cx="436783" cy="2237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4323214" y="6474709"/>
              <a:ext cx="109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 score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77002" y="4118727"/>
              <a:ext cx="1188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igh score</a:t>
              </a:r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selection</a:t>
            </a:r>
          </a:p>
          <a:p>
            <a:pPr lvl="2"/>
            <a:r>
              <a:rPr lang="en-US" dirty="0" smtClean="0"/>
              <a:t>One-at-a-time</a:t>
            </a:r>
          </a:p>
          <a:p>
            <a:pPr lvl="2"/>
            <a:r>
              <a:rPr lang="en-US" dirty="0" smtClean="0"/>
              <a:t>Batch selection</a:t>
            </a:r>
          </a:p>
          <a:p>
            <a:pPr lvl="3"/>
            <a:r>
              <a:rPr lang="en-US" dirty="0" smtClean="0"/>
              <a:t>allows running several time-consuming experiments in parallel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0987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rgbClr val="403152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Explore: Proposed Solution</a:t>
            </a:r>
            <a:endParaRPr lang="en-US" dirty="0"/>
          </a:p>
        </p:txBody>
      </p:sp>
      <p:pic>
        <p:nvPicPr>
          <p:cNvPr id="30" name="Shape 2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5908" y="3957525"/>
            <a:ext cx="3245285" cy="2900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roup 4"/>
          <p:cNvGrpSpPr/>
          <p:nvPr/>
        </p:nvGrpSpPr>
        <p:grpSpPr>
          <a:xfrm>
            <a:off x="5828829" y="3974250"/>
            <a:ext cx="3139263" cy="2867025"/>
            <a:chOff x="5604076" y="3990975"/>
            <a:chExt cx="3139263" cy="2867025"/>
          </a:xfrm>
        </p:grpSpPr>
        <p:pic>
          <p:nvPicPr>
            <p:cNvPr id="32" name="Shape 28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4076" y="3990975"/>
              <a:ext cx="3139263" cy="2867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Shape 290"/>
            <p:cNvSpPr/>
            <p:nvPr/>
          </p:nvSpPr>
          <p:spPr>
            <a:xfrm>
              <a:off x="8337876" y="5506926"/>
              <a:ext cx="86999" cy="1001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291"/>
            <p:cNvSpPr/>
            <p:nvPr/>
          </p:nvSpPr>
          <p:spPr>
            <a:xfrm>
              <a:off x="6286401" y="4236151"/>
              <a:ext cx="86999" cy="1001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292"/>
            <p:cNvSpPr/>
            <p:nvPr/>
          </p:nvSpPr>
          <p:spPr>
            <a:xfrm>
              <a:off x="6766526" y="6559176"/>
              <a:ext cx="86999" cy="100199"/>
            </a:xfrm>
            <a:prstGeom prst="ellips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030606" y="4045105"/>
            <a:ext cx="1188810" cy="2725314"/>
            <a:chOff x="4277002" y="4118727"/>
            <a:chExt cx="1188810" cy="2725314"/>
          </a:xfrm>
        </p:grpSpPr>
        <p:pic>
          <p:nvPicPr>
            <p:cNvPr id="31" name="Shape 294"/>
            <p:cNvPicPr preferRelativeResize="0"/>
            <p:nvPr/>
          </p:nvPicPr>
          <p:blipFill rotWithShape="1">
            <a:blip r:embed="rId4">
              <a:alphaModFix/>
            </a:blip>
            <a:srcRect l="60621" t="7638" r="11085"/>
            <a:stretch/>
          </p:blipFill>
          <p:spPr>
            <a:xfrm>
              <a:off x="4653016" y="4422331"/>
              <a:ext cx="436783" cy="223704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4323214" y="6474709"/>
              <a:ext cx="109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low score</a:t>
              </a:r>
              <a:endParaRPr lang="en-US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4277002" y="4118727"/>
              <a:ext cx="1188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US" dirty="0" smtClean="0"/>
                <a:t>igh score</a:t>
              </a:r>
              <a:endParaRPr lang="en-US" dirty="0"/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Candidate generation</a:t>
            </a:r>
          </a:p>
          <a:p>
            <a:pPr lvl="1"/>
            <a:r>
              <a:rPr lang="en-US" dirty="0" smtClean="0"/>
              <a:t>Scoring methods</a:t>
            </a:r>
          </a:p>
          <a:p>
            <a:pPr lvl="1"/>
            <a:r>
              <a:rPr lang="en-US" dirty="0" smtClean="0"/>
              <a:t>Candidate selection</a:t>
            </a:r>
          </a:p>
          <a:p>
            <a:pPr lvl="2"/>
            <a:r>
              <a:rPr lang="en-US" dirty="0" smtClean="0"/>
              <a:t>One-at-a-time</a:t>
            </a:r>
          </a:p>
          <a:p>
            <a:pPr lvl="2"/>
            <a:r>
              <a:rPr lang="en-US" dirty="0" smtClean="0"/>
              <a:t>Batch selection</a:t>
            </a:r>
          </a:p>
          <a:p>
            <a:pPr lvl="3"/>
            <a:r>
              <a:rPr lang="en-US" dirty="0" smtClean="0"/>
              <a:t>allows running several time-consuming experiments in parallel</a:t>
            </a:r>
          </a:p>
        </p:txBody>
      </p:sp>
      <p:sp>
        <p:nvSpPr>
          <p:cNvPr id="8" name="Rectangle 7"/>
          <p:cNvSpPr/>
          <p:nvPr/>
        </p:nvSpPr>
        <p:spPr>
          <a:xfrm>
            <a:off x="6779556" y="3569968"/>
            <a:ext cx="2307150" cy="778741"/>
          </a:xfrm>
          <a:prstGeom prst="rect">
            <a:avLst/>
          </a:prstGeom>
          <a:solidFill>
            <a:srgbClr val="403152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Identify </a:t>
            </a:r>
            <a:r>
              <a:rPr lang="en-US" dirty="0" smtClean="0"/>
              <a:t>distinct </a:t>
            </a:r>
            <a:r>
              <a:rPr lang="en-US" dirty="0"/>
              <a:t>“peaks” in the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466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Sensitivity Analysis (SA)</a:t>
            </a:r>
            <a:endParaRPr lang="en-US" dirty="0"/>
          </a:p>
        </p:txBody>
      </p:sp>
      <p:sp>
        <p:nvSpPr>
          <p:cNvPr id="38" name="Shape 107"/>
          <p:cNvSpPr txBox="1">
            <a:spLocks/>
          </p:cNvSpPr>
          <p:nvPr/>
        </p:nvSpPr>
        <p:spPr>
          <a:xfrm>
            <a:off x="1" y="704851"/>
            <a:ext cx="9169549" cy="6153149"/>
          </a:xfrm>
          <a:prstGeom prst="rect">
            <a:avLst/>
          </a:prstGeom>
        </p:spPr>
        <p:txBody>
          <a:bodyPr vert="horz" lIns="91425" tIns="91425" rIns="91425" bIns="91425" rtlCol="0" anchor="t" anchorCtr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15000"/>
              </a:lnSpc>
              <a:spcAft>
                <a:spcPts val="1600"/>
              </a:spcAft>
            </a:pPr>
            <a:r>
              <a:rPr lang="en-US" sz="1800" dirty="0" smtClean="0"/>
              <a:t>Study how experimental factors (</a:t>
            </a:r>
            <a:r>
              <a:rPr lang="en-US" sz="1800" b="1" i="1" dirty="0" smtClean="0">
                <a:solidFill>
                  <a:schemeClr val="accent3">
                    <a:lumMod val="75000"/>
                  </a:schemeClr>
                </a:solidFill>
              </a:rPr>
              <a:t>inputs</a:t>
            </a:r>
            <a:r>
              <a:rPr lang="en-US" sz="1800" dirty="0" smtClean="0"/>
              <a:t>) affect response values (</a:t>
            </a:r>
            <a:r>
              <a:rPr lang="en-US" sz="1800" b="1" i="1" dirty="0" smtClean="0">
                <a:solidFill>
                  <a:schemeClr val="accent3">
                    <a:lumMod val="75000"/>
                  </a:schemeClr>
                </a:solidFill>
              </a:rPr>
              <a:t>outputs</a:t>
            </a:r>
            <a:r>
              <a:rPr lang="en-US" sz="1800" dirty="0" smtClean="0"/>
              <a:t>)</a:t>
            </a:r>
          </a:p>
          <a:p>
            <a:pPr>
              <a:lnSpc>
                <a:spcPct val="115000"/>
              </a:lnSpc>
              <a:spcAft>
                <a:spcPts val="1600"/>
              </a:spcAft>
              <a:buFont typeface="Arial"/>
              <a:buNone/>
            </a:pPr>
            <a:endParaRPr lang="en-US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>
              <a:lnSpc>
                <a:spcPct val="115000"/>
              </a:lnSpc>
              <a:spcAft>
                <a:spcPts val="1600"/>
              </a:spcAft>
              <a:buFont typeface="Arial"/>
              <a:buNone/>
            </a:pP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Global SA</a:t>
            </a:r>
          </a:p>
          <a:p>
            <a:pPr marL="454025" indent="-227013"/>
            <a:r>
              <a:rPr lang="en-US" sz="1800" dirty="0" smtClean="0"/>
              <a:t>Compute summary metrics over entire data</a:t>
            </a:r>
          </a:p>
          <a:p>
            <a:pPr marL="454025" indent="-227013"/>
            <a:r>
              <a:rPr lang="en-US" sz="1800" dirty="0" smtClean="0"/>
              <a:t>What are the most important overall drivers?</a:t>
            </a:r>
          </a:p>
          <a:p>
            <a:pPr marL="454025" indent="-227013"/>
            <a:r>
              <a:rPr lang="en-US" sz="1800" dirty="0" smtClean="0"/>
              <a:t>First step for further exploration</a:t>
            </a:r>
            <a:endParaRPr lang="en" sz="1800" dirty="0" smtClean="0"/>
          </a:p>
          <a:p>
            <a:pPr>
              <a:lnSpc>
                <a:spcPct val="115000"/>
              </a:lnSpc>
              <a:spcAft>
                <a:spcPts val="1600"/>
              </a:spcAft>
              <a:buFont typeface="Arial"/>
              <a:buNone/>
            </a:pPr>
            <a:endParaRPr lang="en-US" sz="2400" b="1" dirty="0" smtClean="0">
              <a:solidFill>
                <a:schemeClr val="accent2"/>
              </a:solidFill>
            </a:endParaRPr>
          </a:p>
          <a:p>
            <a:pPr>
              <a:lnSpc>
                <a:spcPct val="115000"/>
              </a:lnSpc>
              <a:spcAft>
                <a:spcPts val="1600"/>
              </a:spcAft>
              <a:buFont typeface="Arial"/>
              <a:buNone/>
            </a:pPr>
            <a:endParaRPr lang="en-US" sz="2400" b="1" dirty="0" smtClean="0">
              <a:solidFill>
                <a:srgbClr val="C0504D"/>
              </a:solidFill>
            </a:endParaRPr>
          </a:p>
          <a:p>
            <a:pPr>
              <a:lnSpc>
                <a:spcPct val="115000"/>
              </a:lnSpc>
              <a:spcAft>
                <a:spcPts val="1600"/>
              </a:spcAft>
              <a:buFont typeface="Arial"/>
              <a:buNone/>
            </a:pP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Local SA</a:t>
            </a:r>
            <a:endParaRPr lang="en" sz="2000" b="1" dirty="0" smtClean="0">
              <a:solidFill>
                <a:schemeClr val="accent3">
                  <a:lumMod val="75000"/>
                </a:schemeClr>
              </a:solidFill>
            </a:endParaRPr>
          </a:p>
          <a:p>
            <a:pPr marL="457200" indent="-228600">
              <a:buSzPct val="100000"/>
            </a:pPr>
            <a:r>
              <a:rPr lang="en-US" sz="1800" dirty="0" smtClean="0"/>
              <a:t>Compute partial derivatives per location</a:t>
            </a:r>
          </a:p>
          <a:p>
            <a:pPr marL="457200" indent="-228600">
              <a:buSzPct val="100000"/>
            </a:pPr>
            <a:r>
              <a:rPr lang="en-US" sz="1800" dirty="0" smtClean="0"/>
              <a:t>Spot checking and focused analysis on region of interest</a:t>
            </a:r>
            <a:endParaRPr lang="en" sz="1800" dirty="0"/>
          </a:p>
        </p:txBody>
      </p:sp>
      <p:sp>
        <p:nvSpPr>
          <p:cNvPr id="39" name="Rectangle 38"/>
          <p:cNvSpPr/>
          <p:nvPr/>
        </p:nvSpPr>
        <p:spPr>
          <a:xfrm>
            <a:off x="155515" y="3685803"/>
            <a:ext cx="4432145" cy="119219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What lies between?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071893" y="3540672"/>
            <a:ext cx="4097656" cy="1482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1600"/>
              </a:spcAft>
            </a:pPr>
            <a:r>
              <a:rPr lang="en-US" sz="2000" b="1" dirty="0">
                <a:solidFill>
                  <a:schemeClr val="accent3">
                    <a:lumMod val="75000"/>
                  </a:schemeClr>
                </a:solidFill>
              </a:rPr>
              <a:t>Structured </a:t>
            </a:r>
            <a:r>
              <a:rPr lang="en-US" sz="2000" b="1" dirty="0" smtClean="0">
                <a:solidFill>
                  <a:schemeClr val="accent3">
                    <a:lumMod val="75000"/>
                  </a:schemeClr>
                </a:solidFill>
              </a:rPr>
              <a:t>SA</a:t>
            </a:r>
            <a:endParaRPr lang="en-US" sz="2000" b="1" dirty="0">
              <a:solidFill>
                <a:schemeClr val="accent3">
                  <a:lumMod val="75000"/>
                </a:schemeClr>
              </a:solidFill>
            </a:endParaRPr>
          </a:p>
          <a:p>
            <a:pPr marL="512762" indent="-285750">
              <a:buFont typeface="Arial"/>
              <a:buChar char="•"/>
            </a:pPr>
            <a:r>
              <a:rPr lang="en-US" dirty="0"/>
              <a:t>Partition data, then analyze</a:t>
            </a:r>
          </a:p>
          <a:p>
            <a:pPr marL="512762" indent="-285750">
              <a:buFont typeface="Arial"/>
              <a:buChar char="•"/>
            </a:pPr>
            <a:r>
              <a:rPr lang="en-US" dirty="0"/>
              <a:t>Handles non-monotonic data</a:t>
            </a:r>
          </a:p>
          <a:p>
            <a:pPr marL="512762" indent="-285750">
              <a:buFont typeface="Arial"/>
              <a:buChar char="•"/>
            </a:pPr>
            <a:r>
              <a:rPr lang="en-US" dirty="0"/>
              <a:t>Provides per partition summary</a:t>
            </a:r>
            <a:endParaRPr lang="en" dirty="0"/>
          </a:p>
        </p:txBody>
      </p:sp>
      <p:cxnSp>
        <p:nvCxnSpPr>
          <p:cNvPr id="41" name="Straight Arrow Connector 40"/>
          <p:cNvCxnSpPr>
            <a:stCxn id="40" idx="1"/>
            <a:endCxn id="39" idx="3"/>
          </p:cNvCxnSpPr>
          <p:nvPr/>
        </p:nvCxnSpPr>
        <p:spPr>
          <a:xfrm flipH="1" flipV="1">
            <a:off x="4587660" y="4281900"/>
            <a:ext cx="484233" cy="1"/>
          </a:xfrm>
          <a:prstGeom prst="straightConnector1">
            <a:avLst/>
          </a:prstGeom>
          <a:ln>
            <a:solidFill>
              <a:schemeClr val="accent3">
                <a:lumMod val="7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Slide Number Placeholder 4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18295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Contour Tree</a:t>
            </a:r>
            <a:endParaRPr lang="en-US" dirty="0" smtClean="0">
              <a:solidFill>
                <a:schemeClr val="accent2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4673600" cy="35052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4998213" y="940992"/>
            <a:ext cx="3927797" cy="4976016"/>
            <a:chOff x="4998213" y="1852451"/>
            <a:chExt cx="3927797" cy="4976016"/>
          </a:xfrm>
        </p:grpSpPr>
        <p:sp>
          <p:nvSpPr>
            <p:cNvPr id="6" name="Oval 5"/>
            <p:cNvSpPr/>
            <p:nvPr/>
          </p:nvSpPr>
          <p:spPr bwMode="auto">
            <a:xfrm rot="10800000" flipH="1">
              <a:off x="4998213" y="34196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 rot="10800000" flipH="1">
              <a:off x="5316373" y="328431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 rot="10800000" flipH="1">
              <a:off x="5783796" y="314899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0800000" flipH="1">
              <a:off x="6181652" y="308749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 rot="10800000" flipH="1">
              <a:off x="6771064" y="291996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rot="10800000" flipH="1">
              <a:off x="7343826" y="2418317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0800000" flipH="1">
              <a:off x="5144724" y="4151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10800000" flipH="1">
              <a:off x="6009986" y="3812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 rot="10800000" flipH="1">
              <a:off x="7883892" y="214767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rot="10800000" flipH="1">
              <a:off x="8240820" y="201235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 rot="10800000" flipH="1">
              <a:off x="7030381" y="404354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0800000" flipH="1">
              <a:off x="5667515" y="445030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 rot="10800000" flipH="1">
              <a:off x="8114899" y="264932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0800000" flipH="1">
              <a:off x="8655368" y="185245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10800000" flipH="1">
              <a:off x="6559289" y="5259363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 rot="10800000" flipH="1">
              <a:off x="5144724" y="4813820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 rot="10800000" flipH="1">
              <a:off x="8289008" y="501762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 rot="10800000" flipH="1">
              <a:off x="7627677" y="55948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 rot="10800000" flipH="1">
              <a:off x="6238646" y="623367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 rot="10800000" flipH="1">
              <a:off x="7627677" y="5939473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 rot="10800000" flipH="1">
              <a:off x="7334325" y="641050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 rot="10800000" flipH="1">
              <a:off x="7922656" y="6557825"/>
              <a:ext cx="270642" cy="27064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9" name="Straight Connector 28"/>
            <p:cNvCxnSpPr>
              <a:stCxn id="6" idx="0"/>
              <a:endCxn id="12" idx="3"/>
            </p:cNvCxnSpPr>
            <p:nvPr/>
          </p:nvCxnSpPr>
          <p:spPr bwMode="auto">
            <a:xfrm>
              <a:off x="5133534" y="3690278"/>
              <a:ext cx="50825" cy="5008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7" idx="0"/>
              <a:endCxn id="12" idx="5"/>
            </p:cNvCxnSpPr>
            <p:nvPr/>
          </p:nvCxnSpPr>
          <p:spPr bwMode="auto">
            <a:xfrm flipH="1">
              <a:off x="5375731" y="3554957"/>
              <a:ext cx="75963" cy="6362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8" idx="0"/>
              <a:endCxn id="13" idx="3"/>
            </p:cNvCxnSpPr>
            <p:nvPr/>
          </p:nvCxnSpPr>
          <p:spPr bwMode="auto">
            <a:xfrm>
              <a:off x="5919117" y="3419636"/>
              <a:ext cx="130504" cy="432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13" idx="5"/>
              <a:endCxn id="9" idx="0"/>
            </p:cNvCxnSpPr>
            <p:nvPr/>
          </p:nvCxnSpPr>
          <p:spPr bwMode="auto">
            <a:xfrm flipV="1">
              <a:off x="6240993" y="3358133"/>
              <a:ext cx="75980" cy="4940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>
              <a:stCxn id="17" idx="5"/>
              <a:endCxn id="13" idx="0"/>
            </p:cNvCxnSpPr>
            <p:nvPr/>
          </p:nvCxnSpPr>
          <p:spPr bwMode="auto">
            <a:xfrm flipV="1">
              <a:off x="5898522" y="4083181"/>
              <a:ext cx="246785" cy="406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12" idx="0"/>
              <a:endCxn id="17" idx="3"/>
            </p:cNvCxnSpPr>
            <p:nvPr/>
          </p:nvCxnSpPr>
          <p:spPr bwMode="auto">
            <a:xfrm>
              <a:off x="5280045" y="4422181"/>
              <a:ext cx="427105" cy="6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11" idx="0"/>
              <a:endCxn id="16" idx="5"/>
            </p:cNvCxnSpPr>
            <p:nvPr/>
          </p:nvCxnSpPr>
          <p:spPr bwMode="auto">
            <a:xfrm flipH="1">
              <a:off x="7261388" y="2688959"/>
              <a:ext cx="217759" cy="13942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10" idx="0"/>
              <a:endCxn id="16" idx="3"/>
            </p:cNvCxnSpPr>
            <p:nvPr/>
          </p:nvCxnSpPr>
          <p:spPr bwMode="auto">
            <a:xfrm>
              <a:off x="6906385" y="3190608"/>
              <a:ext cx="163631" cy="892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14" idx="0"/>
              <a:endCxn id="18" idx="3"/>
            </p:cNvCxnSpPr>
            <p:nvPr/>
          </p:nvCxnSpPr>
          <p:spPr bwMode="auto">
            <a:xfrm>
              <a:off x="8019213" y="2418317"/>
              <a:ext cx="135321" cy="2706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5" idx="0"/>
              <a:endCxn id="18" idx="5"/>
            </p:cNvCxnSpPr>
            <p:nvPr/>
          </p:nvCxnSpPr>
          <p:spPr bwMode="auto">
            <a:xfrm flipH="1">
              <a:off x="8345906" y="2282996"/>
              <a:ext cx="30235" cy="4059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stCxn id="18" idx="0"/>
              <a:endCxn id="23" idx="3"/>
            </p:cNvCxnSpPr>
            <p:nvPr/>
          </p:nvCxnSpPr>
          <p:spPr bwMode="auto">
            <a:xfrm>
              <a:off x="8250220" y="2919966"/>
              <a:ext cx="78423" cy="21372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3" idx="5"/>
              <a:endCxn id="19" idx="0"/>
            </p:cNvCxnSpPr>
            <p:nvPr/>
          </p:nvCxnSpPr>
          <p:spPr bwMode="auto">
            <a:xfrm flipV="1">
              <a:off x="8520015" y="2123093"/>
              <a:ext cx="270674" cy="2934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17" idx="1"/>
              <a:endCxn id="21" idx="4"/>
            </p:cNvCxnSpPr>
            <p:nvPr/>
          </p:nvCxnSpPr>
          <p:spPr bwMode="auto">
            <a:xfrm flipH="1">
              <a:off x="5280045" y="4681311"/>
              <a:ext cx="427105" cy="1325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0" idx="3"/>
              <a:endCxn id="17" idx="7"/>
            </p:cNvCxnSpPr>
            <p:nvPr/>
          </p:nvCxnSpPr>
          <p:spPr bwMode="auto">
            <a:xfrm flipH="1" flipV="1">
              <a:off x="5898522" y="4681311"/>
              <a:ext cx="700402" cy="6176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20" idx="5"/>
              <a:endCxn id="16" idx="0"/>
            </p:cNvCxnSpPr>
            <p:nvPr/>
          </p:nvCxnSpPr>
          <p:spPr bwMode="auto">
            <a:xfrm flipV="1">
              <a:off x="6790296" y="4314188"/>
              <a:ext cx="375406" cy="984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5" idx="4"/>
              <a:endCxn id="20" idx="1"/>
            </p:cNvCxnSpPr>
            <p:nvPr/>
          </p:nvCxnSpPr>
          <p:spPr bwMode="auto">
            <a:xfrm flipV="1">
              <a:off x="6373967" y="5490370"/>
              <a:ext cx="224957" cy="7433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4" idx="3"/>
              <a:endCxn id="20" idx="7"/>
            </p:cNvCxnSpPr>
            <p:nvPr/>
          </p:nvCxnSpPr>
          <p:spPr bwMode="auto">
            <a:xfrm flipH="1" flipV="1">
              <a:off x="6790296" y="5490370"/>
              <a:ext cx="877016" cy="144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3" idx="1"/>
              <a:endCxn id="24" idx="5"/>
            </p:cNvCxnSpPr>
            <p:nvPr/>
          </p:nvCxnSpPr>
          <p:spPr bwMode="auto">
            <a:xfrm flipH="1">
              <a:off x="7858684" y="5248633"/>
              <a:ext cx="469959" cy="3858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24" idx="0"/>
              <a:endCxn id="26" idx="4"/>
            </p:cNvCxnSpPr>
            <p:nvPr/>
          </p:nvCxnSpPr>
          <p:spPr bwMode="auto">
            <a:xfrm flipH="1">
              <a:off x="7762998" y="5865478"/>
              <a:ext cx="0" cy="739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6" idx="1"/>
              <a:endCxn id="27" idx="4"/>
            </p:cNvCxnSpPr>
            <p:nvPr/>
          </p:nvCxnSpPr>
          <p:spPr bwMode="auto">
            <a:xfrm flipH="1">
              <a:off x="7469646" y="6170480"/>
              <a:ext cx="197666" cy="240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26" idx="7"/>
              <a:endCxn id="28" idx="4"/>
            </p:cNvCxnSpPr>
            <p:nvPr/>
          </p:nvCxnSpPr>
          <p:spPr bwMode="auto">
            <a:xfrm>
              <a:off x="7858684" y="6170480"/>
              <a:ext cx="199293" cy="3873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5648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r="4537" b="8317"/>
          <a:stretch/>
        </p:blipFill>
        <p:spPr>
          <a:xfrm>
            <a:off x="5455375" y="1771082"/>
            <a:ext cx="1631225" cy="12688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Problem Statement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894" y="1771082"/>
            <a:ext cx="1934101" cy="1384004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4408777" y="2219642"/>
            <a:ext cx="453721" cy="48688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0" y="704851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28600">
              <a:defRPr/>
            </a:pPr>
            <a:r>
              <a:rPr lang="en-US" sz="3200" dirty="0" smtClean="0"/>
              <a:t>Linear fit the data to understand which parameter is most sensitive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7441809" y="1982123"/>
            <a:ext cx="10951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df/dx = ?</a:t>
            </a:r>
          </a:p>
          <a:p>
            <a:r>
              <a:rPr lang="en-US" dirty="0" smtClean="0"/>
              <a:t>df/dy = 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rot="20131118">
            <a:off x="6434602" y="2923204"/>
            <a:ext cx="604110" cy="11055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 rot="20131118">
            <a:off x="7002401" y="2811596"/>
            <a:ext cx="102405" cy="7386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40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3596" y="4368676"/>
            <a:ext cx="2112696" cy="2100388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4408777" y="5175428"/>
            <a:ext cx="453721" cy="48688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Shape 178"/>
          <p:cNvPicPr preferRelativeResize="0"/>
          <p:nvPr/>
        </p:nvPicPr>
        <p:blipFill rotWithShape="1">
          <a:blip r:embed="rId5">
            <a:alphaModFix/>
          </a:blip>
          <a:srcRect l="51181" b="1427"/>
          <a:stretch/>
        </p:blipFill>
        <p:spPr>
          <a:xfrm>
            <a:off x="5223885" y="4440007"/>
            <a:ext cx="2171739" cy="19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Rectangle 16"/>
          <p:cNvSpPr/>
          <p:nvPr/>
        </p:nvSpPr>
        <p:spPr>
          <a:xfrm>
            <a:off x="5261317" y="4515729"/>
            <a:ext cx="295421" cy="25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0" y="3283837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228600">
              <a:defRPr/>
            </a:pPr>
            <a:r>
              <a:rPr lang="en-US" sz="3200" dirty="0" smtClean="0"/>
              <a:t>A global fit can fail to capture non-monotonic behavior.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592463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14" grpId="0" animBg="1"/>
      <p:bldP spid="1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178"/>
          <p:cNvPicPr preferRelativeResize="0"/>
          <p:nvPr/>
        </p:nvPicPr>
        <p:blipFill rotWithShape="1">
          <a:blip r:embed="rId2">
            <a:alphaModFix/>
          </a:blip>
          <a:srcRect t="-1" b="1020"/>
          <a:stretch/>
        </p:blipFill>
        <p:spPr>
          <a:xfrm>
            <a:off x="1087263" y="1873250"/>
            <a:ext cx="6969475" cy="30797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State of the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7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Partition-Based Regression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0" y="704851"/>
            <a:ext cx="9144000" cy="6153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CART </a:t>
            </a:r>
            <a:r>
              <a:rPr lang="en-US" sz="2400" dirty="0" smtClean="0"/>
              <a:t>(Classification and Regression Trees -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Breiman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 1984</a:t>
            </a:r>
            <a:r>
              <a:rPr lang="en-US" sz="24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Partition domain recursively and fit data locally</a:t>
            </a:r>
          </a:p>
          <a:p>
            <a:pPr lvl="1"/>
            <a:endParaRPr lang="en-US" sz="2400" dirty="0"/>
          </a:p>
          <a:p>
            <a:pPr algn="ctr">
              <a:buNone/>
            </a:pPr>
            <a:r>
              <a:rPr lang="en-US" dirty="0" smtClean="0"/>
              <a:t>How do you split the domain?</a:t>
            </a:r>
          </a:p>
          <a:p>
            <a:pPr algn="ctr">
              <a:buNone/>
            </a:pPr>
            <a:endParaRPr lang="en-US" sz="2400" dirty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800" dirty="0" smtClean="0"/>
          </a:p>
        </p:txBody>
      </p:sp>
      <p:sp>
        <p:nvSpPr>
          <p:cNvPr id="41" name="Rectangle 40"/>
          <p:cNvSpPr/>
          <p:nvPr/>
        </p:nvSpPr>
        <p:spPr>
          <a:xfrm>
            <a:off x="0" y="2791504"/>
            <a:ext cx="9144000" cy="138996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lvl="3" indent="-342900" algn="ctr">
              <a:buNone/>
            </a:pPr>
            <a:r>
              <a:rPr lang="en-US" dirty="0" smtClean="0"/>
              <a:t>Minimizing Error</a:t>
            </a:r>
            <a:endParaRPr lang="en-US" dirty="0"/>
          </a:p>
          <a:p>
            <a:pPr marL="342900" lvl="3" indent="-342900" algn="ctr">
              <a:buNone/>
            </a:pPr>
            <a:r>
              <a:rPr lang="en-US" sz="1600" dirty="0" smtClean="0"/>
              <a:t>CART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Breiman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1984)</a:t>
            </a:r>
          </a:p>
          <a:p>
            <a:pPr marL="342900" lvl="3" indent="-342900" algn="ctr">
              <a:buNone/>
            </a:pPr>
            <a:r>
              <a:rPr lang="en-US" sz="1600" dirty="0" smtClean="0"/>
              <a:t>Treed Regression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(Alexander and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Grimshaw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1996)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3" indent="-342900" algn="ctr">
              <a:buNone/>
            </a:pPr>
            <a:r>
              <a:rPr lang="en-US" sz="1600" dirty="0" smtClean="0"/>
              <a:t>SUPPORT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Chaudhuri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1994)</a:t>
            </a:r>
          </a:p>
          <a:p>
            <a:pPr marL="342900" lvl="3" indent="-342900" algn="ctr">
              <a:buNone/>
            </a:pPr>
            <a:r>
              <a:rPr lang="en-US" sz="1600" dirty="0" smtClean="0"/>
              <a:t>BART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Chipman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2000)</a:t>
            </a:r>
          </a:p>
          <a:p>
            <a:pPr marL="342900" lvl="3" indent="-342900" algn="ctr">
              <a:buNone/>
            </a:pPr>
            <a:r>
              <a:rPr lang="en-US" dirty="0" smtClean="0"/>
              <a:t>Analyze geometry</a:t>
            </a:r>
          </a:p>
          <a:p>
            <a:pPr marL="342900" lvl="3" indent="-342900" algn="ctr">
              <a:buNone/>
            </a:pP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PHD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Li et al., 2000)</a:t>
            </a:r>
          </a:p>
          <a:p>
            <a:pPr marL="342900" lvl="3" indent="-342900" algn="ctr">
              <a:buNone/>
            </a:pP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Morse-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</a:rPr>
              <a:t>Smale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Regression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(Gerber et al., 2011)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7176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Partition-Based Regression</a:t>
            </a:r>
            <a:endParaRPr lang="en-US" dirty="0"/>
          </a:p>
        </p:txBody>
      </p:sp>
      <p:sp>
        <p:nvSpPr>
          <p:cNvPr id="39" name="Content Placeholder 2"/>
          <p:cNvSpPr>
            <a:spLocks noGrp="1"/>
          </p:cNvSpPr>
          <p:nvPr>
            <p:ph idx="1"/>
          </p:nvPr>
        </p:nvSpPr>
        <p:spPr>
          <a:xfrm>
            <a:off x="0" y="704851"/>
            <a:ext cx="9144000" cy="61531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CART </a:t>
            </a:r>
            <a:r>
              <a:rPr lang="en-US" sz="2400" dirty="0" smtClean="0"/>
              <a:t>(Classification and Regression Trees -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Breiman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et. al. 1984</a:t>
            </a:r>
            <a:r>
              <a:rPr lang="en-US" sz="2400" dirty="0" smtClean="0"/>
              <a:t>)</a:t>
            </a:r>
            <a:endParaRPr lang="en-US" dirty="0" smtClean="0"/>
          </a:p>
          <a:p>
            <a:pPr lvl="1"/>
            <a:r>
              <a:rPr lang="en-US" dirty="0" smtClean="0"/>
              <a:t>Partition domain recursively and fit data locally</a:t>
            </a:r>
          </a:p>
          <a:p>
            <a:pPr lvl="1"/>
            <a:endParaRPr lang="en-US" sz="2400" dirty="0"/>
          </a:p>
          <a:p>
            <a:pPr algn="ctr">
              <a:buNone/>
            </a:pPr>
            <a:r>
              <a:rPr lang="en-US" dirty="0" smtClean="0"/>
              <a:t>How do you split the domain?</a:t>
            </a:r>
          </a:p>
          <a:p>
            <a:pPr algn="ctr">
              <a:buNone/>
            </a:pPr>
            <a:endParaRPr lang="en-US" sz="2400" dirty="0"/>
          </a:p>
          <a:p>
            <a:pPr algn="ctr">
              <a:buNone/>
            </a:pPr>
            <a:endParaRPr lang="en-US" sz="2400" dirty="0" smtClean="0"/>
          </a:p>
          <a:p>
            <a:pPr algn="ctr">
              <a:buNone/>
            </a:pPr>
            <a:endParaRPr lang="en-US" sz="2800" dirty="0" smtClean="0"/>
          </a:p>
          <a:p>
            <a:pPr algn="ctr">
              <a:buNone/>
            </a:pPr>
            <a:r>
              <a:rPr lang="en-US" dirty="0" smtClean="0"/>
              <a:t>What kind of models do you use to fit?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0" y="2791504"/>
            <a:ext cx="9144000" cy="1389966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342900" lvl="3" indent="-342900" algn="ctr">
              <a:buNone/>
            </a:pPr>
            <a:r>
              <a:rPr lang="en-US" dirty="0" smtClean="0"/>
              <a:t>Minimizing Error</a:t>
            </a:r>
            <a:endParaRPr lang="en-US" dirty="0"/>
          </a:p>
          <a:p>
            <a:pPr marL="342900" lvl="3" indent="-342900" algn="ctr">
              <a:buNone/>
            </a:pPr>
            <a:r>
              <a:rPr lang="en-US" sz="1600" dirty="0" smtClean="0"/>
              <a:t>CART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Breiman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1984)</a:t>
            </a:r>
          </a:p>
          <a:p>
            <a:pPr marL="342900" lvl="3" indent="-342900" algn="ctr">
              <a:buNone/>
            </a:pPr>
            <a:r>
              <a:rPr lang="en-US" sz="1600" dirty="0" smtClean="0"/>
              <a:t>Treed Regression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(Alexander and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Grimshaw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1996)</a:t>
            </a:r>
            <a:endParaRPr 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lvl="3" indent="-342900" algn="ctr">
              <a:buNone/>
            </a:pPr>
            <a:r>
              <a:rPr lang="en-US" sz="1600" dirty="0" smtClean="0"/>
              <a:t>SUPPORT</a:t>
            </a:r>
            <a:r>
              <a:rPr lang="en-US" sz="1400" dirty="0" smtClean="0"/>
              <a:t>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Chaudhuri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1994)</a:t>
            </a:r>
          </a:p>
          <a:p>
            <a:pPr marL="342900" lvl="3" indent="-342900" algn="ctr">
              <a:buNone/>
            </a:pPr>
            <a:r>
              <a:rPr lang="en-US" sz="1600" dirty="0" smtClean="0"/>
              <a:t>BART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Chipman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2000)</a:t>
            </a:r>
          </a:p>
          <a:p>
            <a:pPr marL="342900" lvl="3" indent="-342900" algn="ctr">
              <a:buNone/>
            </a:pPr>
            <a:r>
              <a:rPr lang="en-US" dirty="0" smtClean="0"/>
              <a:t>Analyze geometry</a:t>
            </a:r>
          </a:p>
          <a:p>
            <a:pPr marL="342900" lvl="3" indent="-342900" algn="ctr">
              <a:buNone/>
            </a:pP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PHD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(</a:t>
            </a:r>
            <a:r>
              <a:rPr lang="en-US" sz="1400" b="1" dirty="0">
                <a:solidFill>
                  <a:schemeClr val="accent3">
                    <a:lumMod val="75000"/>
                  </a:schemeClr>
                </a:solidFill>
              </a:rPr>
              <a:t>Li et al., 2000)</a:t>
            </a:r>
          </a:p>
          <a:p>
            <a:pPr marL="342900" lvl="3" indent="-342900" algn="ctr">
              <a:buNone/>
            </a:pP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Morse-</a:t>
            </a:r>
            <a:r>
              <a:rPr lang="en-US" sz="1600" b="1" dirty="0" err="1" smtClean="0">
                <a:solidFill>
                  <a:schemeClr val="accent3">
                    <a:lumMod val="75000"/>
                  </a:schemeClr>
                </a:solidFill>
              </a:rPr>
              <a:t>Smale</a:t>
            </a:r>
            <a:r>
              <a:rPr lang="en-US" sz="1600" b="1" dirty="0" smtClean="0">
                <a:solidFill>
                  <a:schemeClr val="accent3">
                    <a:lumMod val="75000"/>
                  </a:schemeClr>
                </a:solidFill>
              </a:rPr>
              <a:t> Regression </a:t>
            </a:r>
            <a:r>
              <a:rPr lang="en-US" sz="1400" b="1" dirty="0" smtClean="0">
                <a:solidFill>
                  <a:schemeClr val="accent3">
                    <a:lumMod val="75000"/>
                  </a:schemeClr>
                </a:solidFill>
              </a:rPr>
              <a:t>(Gerber et al., 2011)</a:t>
            </a:r>
          </a:p>
        </p:txBody>
      </p:sp>
      <p:sp>
        <p:nvSpPr>
          <p:cNvPr id="42" name="Rectangle 41"/>
          <p:cNvSpPr/>
          <p:nvPr/>
        </p:nvSpPr>
        <p:spPr>
          <a:xfrm>
            <a:off x="-152400" y="4953001"/>
            <a:ext cx="4953000" cy="1938992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0" lvl="3" algn="ctr">
              <a:tabLst>
                <a:tab pos="0" algn="l"/>
              </a:tabLst>
            </a:pPr>
            <a:r>
              <a:rPr lang="en-US" dirty="0" smtClean="0"/>
              <a:t>Piecewise constant</a:t>
            </a:r>
          </a:p>
          <a:p>
            <a:pPr marL="0" lvl="3" algn="ctr">
              <a:tabLst>
                <a:tab pos="0" algn="l"/>
              </a:tabLst>
            </a:pPr>
            <a:endParaRPr lang="en-US" dirty="0" smtClean="0"/>
          </a:p>
          <a:p>
            <a:pPr marL="0" lvl="3" algn="ctr">
              <a:tabLst>
                <a:tab pos="0" algn="l"/>
              </a:tabLst>
            </a:pPr>
            <a:endParaRPr lang="en-US" dirty="0" smtClean="0"/>
          </a:p>
          <a:p>
            <a:pPr marL="0" lvl="3" algn="ctr">
              <a:tabLst>
                <a:tab pos="0" algn="l"/>
              </a:tabLst>
            </a:pPr>
            <a:endParaRPr lang="en-US" dirty="0" smtClean="0"/>
          </a:p>
          <a:p>
            <a:pPr marL="0" lvl="3" algn="ctr">
              <a:tabLst>
                <a:tab pos="0" algn="l"/>
              </a:tabLst>
            </a:pPr>
            <a:r>
              <a:rPr lang="en-US" sz="1600" dirty="0" smtClean="0"/>
              <a:t>CART</a:t>
            </a:r>
            <a:r>
              <a:rPr lang="en-US" sz="1400" dirty="0" smtClean="0"/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Breiman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 1984)</a:t>
            </a:r>
          </a:p>
          <a:p>
            <a:pPr marL="0" lvl="3" algn="ctr">
              <a:tabLst>
                <a:tab pos="0" algn="l"/>
              </a:tabLst>
            </a:pP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3" algn="ctr">
              <a:tabLst>
                <a:tab pos="0" algn="l"/>
              </a:tabLst>
            </a:pPr>
            <a:endParaRPr 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lvl="3" algn="ctr">
              <a:tabLst>
                <a:tab pos="0" algn="l"/>
              </a:tabLst>
            </a:pPr>
            <a:r>
              <a:rPr lang="en-US" dirty="0" smtClean="0"/>
              <a:t>Piecewise linear</a:t>
            </a:r>
          </a:p>
          <a:p>
            <a:pPr marL="0" lvl="3" algn="ctr">
              <a:tabLst>
                <a:tab pos="0" algn="l"/>
              </a:tabLst>
            </a:pPr>
            <a:endParaRPr lang="en-US" dirty="0" smtClean="0"/>
          </a:p>
          <a:p>
            <a:pPr marL="0" lvl="3" algn="ctr">
              <a:tabLst>
                <a:tab pos="0" algn="l"/>
              </a:tabLst>
            </a:pPr>
            <a:endParaRPr lang="en-US" dirty="0"/>
          </a:p>
          <a:p>
            <a:pPr marL="0" lvl="3" algn="ctr">
              <a:tabLst>
                <a:tab pos="0" algn="l"/>
              </a:tabLst>
            </a:pPr>
            <a:endParaRPr lang="en-US" dirty="0" smtClean="0"/>
          </a:p>
          <a:p>
            <a:pPr marL="0" lvl="3" algn="ctr">
              <a:tabLst>
                <a:tab pos="0" algn="l"/>
              </a:tabLst>
            </a:pPr>
            <a:r>
              <a:rPr lang="en-US" sz="1600" dirty="0" smtClean="0"/>
              <a:t>Treed Regression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(Alexander and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Grimshaw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1996)</a:t>
            </a:r>
            <a:r>
              <a:rPr lang="en-US" dirty="0" smtClean="0"/>
              <a:t> </a:t>
            </a:r>
          </a:p>
        </p:txBody>
      </p:sp>
      <p:sp>
        <p:nvSpPr>
          <p:cNvPr id="43" name="Rectangle 42"/>
          <p:cNvSpPr/>
          <p:nvPr/>
        </p:nvSpPr>
        <p:spPr>
          <a:xfrm>
            <a:off x="4495800" y="4951275"/>
            <a:ext cx="4648200" cy="178510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marL="0" lvl="3" algn="ctr">
              <a:tabLst>
                <a:tab pos="0" algn="l"/>
              </a:tabLst>
            </a:pPr>
            <a:r>
              <a:rPr lang="en-US" dirty="0" smtClean="0"/>
              <a:t>Low-order Splines</a:t>
            </a:r>
          </a:p>
          <a:p>
            <a:pPr marL="0" lvl="3" algn="ctr"/>
            <a:endParaRPr lang="en-US" dirty="0" smtClean="0"/>
          </a:p>
          <a:p>
            <a:pPr marL="0" lvl="3" algn="ctr"/>
            <a:endParaRPr lang="en-US" dirty="0" smtClean="0"/>
          </a:p>
          <a:p>
            <a:pPr marL="0" lvl="3" algn="ctr"/>
            <a:endParaRPr lang="en-US" dirty="0"/>
          </a:p>
          <a:p>
            <a:pPr marL="0" lvl="3" algn="ctr"/>
            <a:r>
              <a:rPr lang="en-US" sz="1600" dirty="0" smtClean="0"/>
              <a:t>MARS</a:t>
            </a:r>
            <a:r>
              <a:rPr lang="en-US" sz="2000" dirty="0" smtClean="0"/>
              <a:t>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(Friedman, 1991)</a:t>
            </a:r>
            <a:endParaRPr lang="en-US" dirty="0" smtClean="0"/>
          </a:p>
          <a:p>
            <a:pPr marL="0" lvl="3" algn="ctr"/>
            <a:endParaRPr lang="en-US" dirty="0" smtClean="0"/>
          </a:p>
          <a:p>
            <a:pPr marL="0" lvl="3" algn="ctr"/>
            <a:r>
              <a:rPr lang="en-US" dirty="0" smtClean="0"/>
              <a:t>Piecewise polynomials</a:t>
            </a:r>
          </a:p>
          <a:p>
            <a:pPr marL="0" lvl="3" algn="ctr"/>
            <a:endParaRPr lang="en-US" dirty="0"/>
          </a:p>
          <a:p>
            <a:pPr marL="0" lvl="3" algn="ctr"/>
            <a:endParaRPr lang="en-US" dirty="0" smtClean="0"/>
          </a:p>
          <a:p>
            <a:pPr marL="0" lvl="3" algn="ctr"/>
            <a:endParaRPr lang="en-US" dirty="0"/>
          </a:p>
          <a:p>
            <a:pPr marL="0" lvl="3" algn="ctr"/>
            <a:r>
              <a:rPr lang="en-US" sz="1600" dirty="0" smtClean="0"/>
              <a:t>SUPPORT 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Chaudhuri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et al., 1994)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533400" y="5334000"/>
            <a:ext cx="990600" cy="533400"/>
            <a:chOff x="685800" y="5715000"/>
            <a:chExt cx="990600" cy="533400"/>
          </a:xfrm>
        </p:grpSpPr>
        <p:cxnSp>
          <p:nvCxnSpPr>
            <p:cNvPr id="45" name="Straight Connector 44"/>
            <p:cNvCxnSpPr/>
            <p:nvPr/>
          </p:nvCxnSpPr>
          <p:spPr>
            <a:xfrm>
              <a:off x="685800" y="5943600"/>
              <a:ext cx="1524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 flipV="1">
              <a:off x="685800" y="5715000"/>
              <a:ext cx="0" cy="5334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H="1">
              <a:off x="685800" y="6248400"/>
              <a:ext cx="9906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38200" y="6019800"/>
              <a:ext cx="4572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295400" y="5791200"/>
              <a:ext cx="1524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447800" y="6172200"/>
              <a:ext cx="1524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2971800" y="5410200"/>
            <a:ext cx="990600" cy="533400"/>
            <a:chOff x="685800" y="5715000"/>
            <a:chExt cx="990600" cy="533400"/>
          </a:xfrm>
        </p:grpSpPr>
        <p:cxnSp>
          <p:nvCxnSpPr>
            <p:cNvPr id="52" name="Straight Connector 51"/>
            <p:cNvCxnSpPr/>
            <p:nvPr/>
          </p:nvCxnSpPr>
          <p:spPr>
            <a:xfrm flipV="1">
              <a:off x="685800" y="5867400"/>
              <a:ext cx="152400" cy="762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 flipV="1">
              <a:off x="685800" y="5715000"/>
              <a:ext cx="0" cy="5334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 flipH="1">
              <a:off x="685800" y="6248400"/>
              <a:ext cx="9906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38200" y="5791200"/>
              <a:ext cx="457200" cy="2286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295400" y="5791200"/>
              <a:ext cx="152400" cy="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447800" y="6096000"/>
              <a:ext cx="152400" cy="1524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5257800" y="5410200"/>
            <a:ext cx="990600" cy="533400"/>
            <a:chOff x="5257800" y="5410200"/>
            <a:chExt cx="990600" cy="533400"/>
          </a:xfrm>
        </p:grpSpPr>
        <p:cxnSp>
          <p:nvCxnSpPr>
            <p:cNvPr id="60" name="Straight Connector 59"/>
            <p:cNvCxnSpPr/>
            <p:nvPr/>
          </p:nvCxnSpPr>
          <p:spPr>
            <a:xfrm flipV="1">
              <a:off x="5257800" y="5410200"/>
              <a:ext cx="0" cy="53340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 flipH="1">
              <a:off x="5257800" y="5943600"/>
              <a:ext cx="9906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5257800" y="5410200"/>
              <a:ext cx="990600" cy="533400"/>
              <a:chOff x="5257800" y="5410200"/>
              <a:chExt cx="990600" cy="533400"/>
            </a:xfrm>
          </p:grpSpPr>
          <p:cxnSp>
            <p:nvCxnSpPr>
              <p:cNvPr id="59" name="Straight Connector 58"/>
              <p:cNvCxnSpPr/>
              <p:nvPr/>
            </p:nvCxnSpPr>
            <p:spPr>
              <a:xfrm flipV="1">
                <a:off x="5257800" y="5638800"/>
                <a:ext cx="152400" cy="7620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5410200" y="5638800"/>
                <a:ext cx="381000" cy="7620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 flipV="1">
                <a:off x="5791200" y="5410200"/>
                <a:ext cx="152400" cy="30480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6019800" y="5867400"/>
                <a:ext cx="228600" cy="7620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5943600" y="5410200"/>
                <a:ext cx="76200" cy="457200"/>
              </a:xfrm>
              <a:prstGeom prst="line">
                <a:avLst/>
              </a:prstGeom>
              <a:ln w="1905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6" name="Group 65"/>
          <p:cNvGrpSpPr/>
          <p:nvPr/>
        </p:nvGrpSpPr>
        <p:grpSpPr>
          <a:xfrm>
            <a:off x="7086600" y="5410200"/>
            <a:ext cx="990600" cy="533400"/>
            <a:chOff x="685800" y="5715000"/>
            <a:chExt cx="990600" cy="533400"/>
          </a:xfrm>
        </p:grpSpPr>
        <p:cxnSp>
          <p:nvCxnSpPr>
            <p:cNvPr id="67" name="Straight Connector 66"/>
            <p:cNvCxnSpPr/>
            <p:nvPr/>
          </p:nvCxnSpPr>
          <p:spPr>
            <a:xfrm flipV="1">
              <a:off x="685800" y="5715000"/>
              <a:ext cx="0" cy="5334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 flipH="1">
              <a:off x="685800" y="6248400"/>
              <a:ext cx="9906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1295400" y="6019800"/>
              <a:ext cx="381000" cy="228600"/>
            </a:xfrm>
            <a:prstGeom prst="line">
              <a:avLst/>
            </a:prstGeom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Freeform 69"/>
          <p:cNvSpPr/>
          <p:nvPr/>
        </p:nvSpPr>
        <p:spPr>
          <a:xfrm>
            <a:off x="7086600" y="5479774"/>
            <a:ext cx="566530" cy="311426"/>
          </a:xfrm>
          <a:custGeom>
            <a:avLst/>
            <a:gdLst>
              <a:gd name="connsiteX0" fmla="*/ 0 w 566530"/>
              <a:gd name="connsiteY0" fmla="*/ 311426 h 311426"/>
              <a:gd name="connsiteX1" fmla="*/ 149087 w 566530"/>
              <a:gd name="connsiteY1" fmla="*/ 3313 h 311426"/>
              <a:gd name="connsiteX2" fmla="*/ 447261 w 566530"/>
              <a:gd name="connsiteY2" fmla="*/ 291548 h 311426"/>
              <a:gd name="connsiteX3" fmla="*/ 566530 w 566530"/>
              <a:gd name="connsiteY3" fmla="*/ 3313 h 311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6530" h="311426">
                <a:moveTo>
                  <a:pt x="0" y="311426"/>
                </a:moveTo>
                <a:cubicBezTo>
                  <a:pt x="37272" y="159026"/>
                  <a:pt x="74544" y="6626"/>
                  <a:pt x="149087" y="3313"/>
                </a:cubicBezTo>
                <a:cubicBezTo>
                  <a:pt x="223630" y="0"/>
                  <a:pt x="377687" y="291548"/>
                  <a:pt x="447261" y="291548"/>
                </a:cubicBezTo>
                <a:cubicBezTo>
                  <a:pt x="516835" y="291548"/>
                  <a:pt x="505239" y="66261"/>
                  <a:pt x="566530" y="3313"/>
                </a:cubicBezTo>
              </a:path>
            </a:pathLst>
          </a:cu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0" y="704850"/>
            <a:ext cx="9144000" cy="3476620"/>
          </a:xfrm>
          <a:prstGeom prst="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285999" y="4814888"/>
            <a:ext cx="2438401" cy="1921491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249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State of the Art</a:t>
            </a:r>
            <a:endParaRPr lang="en-US" dirty="0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3043319" y="6095149"/>
            <a:ext cx="3797084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</a:rPr>
              <a:t>1st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</a:rPr>
              <a:t>principal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</a:rPr>
              <a:t>Hessian </a:t>
            </a:r>
            <a:r>
              <a:rPr kumimoji="0" lang="en-US" altLang="en-US" sz="1800" b="0" i="0" u="none" strike="noStrike" cap="none" normalizeH="0" baseline="0" smtClean="0">
                <a:ln>
                  <a:noFill/>
                </a:ln>
                <a:solidFill>
                  <a:schemeClr val="accent3"/>
                </a:solidFill>
                <a:effectLst/>
                <a:latin typeface="Arial" charset="0"/>
              </a:rPr>
              <a:t>direction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accent3"/>
              </a:solidFill>
              <a:effectLst/>
              <a:latin typeface="Arial" charset="0"/>
            </a:endParaRPr>
          </a:p>
        </p:txBody>
      </p:sp>
      <p:pic>
        <p:nvPicPr>
          <p:cNvPr id="1026" name="Picture 2" descr="https://lh3.googleusercontent.com/sBjiPM8eAg9-m8DcRspqvR_wWL0FMKHVE-w_XIpTMKsmhThP3yFCzQIfNc5AQ1Bx4KEErdG3ArwOVFsIDfRm-1_jnazr1J8DAabmo6ESyyRxEULv54Hf_f7C-LvVPVTI_VDtA21C-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736" y="2107770"/>
            <a:ext cx="5048250" cy="381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4941861" y="1714384"/>
            <a:ext cx="492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charset="0"/>
              </a:rPr>
              <a:t>cut</a:t>
            </a:r>
          </a:p>
        </p:txBody>
      </p:sp>
      <p:sp>
        <p:nvSpPr>
          <p:cNvPr id="4" name="Rectangle 3"/>
          <p:cNvSpPr/>
          <p:nvPr/>
        </p:nvSpPr>
        <p:spPr>
          <a:xfrm rot="16200000">
            <a:off x="386238" y="3832866"/>
            <a:ext cx="3288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chemeClr val="accent3"/>
                </a:solidFill>
                <a:latin typeface="Arial" charset="0"/>
              </a:rPr>
              <a:t>residual from 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166952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Shape 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85129" y="1684416"/>
            <a:ext cx="7404299" cy="444174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/>
          <p:cNvSpPr/>
          <p:nvPr/>
        </p:nvSpPr>
        <p:spPr>
          <a:xfrm>
            <a:off x="170792" y="2228980"/>
            <a:ext cx="2658023" cy="20978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Sensitivity coefficients: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Linear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Pearson</a:t>
            </a:r>
          </a:p>
          <a:p>
            <a:pPr marL="342900" indent="-342900">
              <a:buFont typeface="Arial"/>
              <a:buChar char="•"/>
            </a:pPr>
            <a:r>
              <a:rPr lang="en-US" sz="2400" dirty="0" smtClean="0"/>
              <a:t>Spearman rank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6311731" y="3822411"/>
            <a:ext cx="2658023" cy="159238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/>
              <a:t>Stepwise Fitness:</a:t>
            </a:r>
          </a:p>
          <a:p>
            <a:r>
              <a:rPr lang="en-US" sz="2400" dirty="0" smtClean="0"/>
              <a:t>Coefficient of determination (R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897202" y="4287731"/>
            <a:ext cx="1406769" cy="1351758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729910" y="4287731"/>
            <a:ext cx="1312983" cy="1351758"/>
          </a:xfrm>
          <a:prstGeom prst="rect">
            <a:avLst/>
          </a:prstGeom>
          <a:noFill/>
          <a:ln w="5715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Proposed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79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6003399" y="704851"/>
            <a:ext cx="3140601" cy="5262384"/>
            <a:chOff x="6074350" y="0"/>
            <a:chExt cx="3051686" cy="5113399"/>
          </a:xfrm>
        </p:grpSpPr>
        <p:pic>
          <p:nvPicPr>
            <p:cNvPr id="6" name="Shape 19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74350" y="0"/>
              <a:ext cx="3051686" cy="51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Shape 195"/>
            <p:cNvSpPr/>
            <p:nvPr/>
          </p:nvSpPr>
          <p:spPr>
            <a:xfrm>
              <a:off x="7121403" y="4106775"/>
              <a:ext cx="129000" cy="688925"/>
            </a:xfrm>
            <a:custGeom>
              <a:avLst/>
              <a:gdLst/>
              <a:ahLst/>
              <a:cxnLst/>
              <a:rect l="0" t="0" r="0" b="0"/>
              <a:pathLst>
                <a:path w="5160" h="27557" extrusionOk="0">
                  <a:moveTo>
                    <a:pt x="5160" y="0"/>
                  </a:moveTo>
                  <a:cubicBezTo>
                    <a:pt x="3071" y="2782"/>
                    <a:pt x="4319" y="7002"/>
                    <a:pt x="4892" y="10434"/>
                  </a:cubicBezTo>
                  <a:cubicBezTo>
                    <a:pt x="5470" y="13899"/>
                    <a:pt x="2560" y="17142"/>
                    <a:pt x="612" y="20066"/>
                  </a:cubicBezTo>
                  <a:cubicBezTo>
                    <a:pt x="-776" y="22148"/>
                    <a:pt x="866" y="25181"/>
                    <a:pt x="77" y="27557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8" name="Shape 196"/>
            <p:cNvSpPr/>
            <p:nvPr/>
          </p:nvSpPr>
          <p:spPr>
            <a:xfrm>
              <a:off x="7795625" y="2025250"/>
              <a:ext cx="562500" cy="281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7"/>
            <p:cNvSpPr/>
            <p:nvPr/>
          </p:nvSpPr>
          <p:spPr>
            <a:xfrm flipH="1">
              <a:off x="6806825" y="2025250"/>
              <a:ext cx="562500" cy="281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98"/>
            <p:cNvSpPr/>
            <p:nvPr/>
          </p:nvSpPr>
          <p:spPr>
            <a:xfrm flipH="1">
              <a:off x="8647049" y="2025250"/>
              <a:ext cx="362100" cy="281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99"/>
            <p:cNvSpPr/>
            <p:nvPr/>
          </p:nvSpPr>
          <p:spPr>
            <a:xfrm>
              <a:off x="6150550" y="2025250"/>
              <a:ext cx="362100" cy="281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200"/>
            <p:cNvSpPr/>
            <p:nvPr/>
          </p:nvSpPr>
          <p:spPr>
            <a:xfrm>
              <a:off x="6801575" y="3929975"/>
              <a:ext cx="801599" cy="1003800"/>
            </a:xfrm>
            <a:prstGeom prst="ellipse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3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350" y="1057651"/>
            <a:ext cx="1785275" cy="215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19708"/>
            <a:ext cx="2047519" cy="204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687" y="3832161"/>
            <a:ext cx="2047519" cy="213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209"/>
          <p:cNvSpPr txBox="1"/>
          <p:nvPr/>
        </p:nvSpPr>
        <p:spPr>
          <a:xfrm>
            <a:off x="3877375" y="2568450"/>
            <a:ext cx="2126024" cy="47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thermal expansion coefficient</a:t>
            </a:r>
          </a:p>
        </p:txBody>
      </p:sp>
      <p:sp>
        <p:nvSpPr>
          <p:cNvPr id="17" name="Shape 210"/>
          <p:cNvSpPr txBox="1"/>
          <p:nvPr/>
        </p:nvSpPr>
        <p:spPr>
          <a:xfrm rot="1217905">
            <a:off x="1519045" y="2976849"/>
            <a:ext cx="1811709" cy="357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power scaling factor</a:t>
            </a:r>
          </a:p>
        </p:txBody>
      </p:sp>
      <p:sp>
        <p:nvSpPr>
          <p:cNvPr id="18" name="Shape 211"/>
          <p:cNvSpPr txBox="1"/>
          <p:nvPr/>
        </p:nvSpPr>
        <p:spPr>
          <a:xfrm rot="16200000">
            <a:off x="3721925" y="1690750"/>
            <a:ext cx="870599" cy="3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stress</a:t>
            </a:r>
          </a:p>
        </p:txBody>
      </p:sp>
      <p:sp>
        <p:nvSpPr>
          <p:cNvPr id="1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Proposed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38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Recall the Morse-Smale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Complex:</a:t>
            </a:r>
          </a:p>
          <a:p>
            <a:pPr marL="857250" lvl="1" indent="-228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What if we do not have a smooth representation?</a:t>
            </a:r>
            <a:endParaRPr lang="en" sz="1800" dirty="0">
              <a:solidFill>
                <a:srgbClr val="000000"/>
              </a:solidFill>
            </a:endParaRPr>
          </a:p>
        </p:txBody>
      </p:sp>
      <p:pic>
        <p:nvPicPr>
          <p:cNvPr id="92" name="Picture 5"/>
          <p:cNvPicPr preferRelativeResize="0">
            <a:picLocks noChangeAspect="1" noChangeArrowheads="1"/>
          </p:cNvPicPr>
          <p:nvPr/>
        </p:nvPicPr>
        <p:blipFill>
          <a:blip r:embed="rId2" cstate="print">
            <a:lum bright="44000" contrast="-44000"/>
          </a:blip>
          <a:srcRect/>
          <a:stretch>
            <a:fillRect/>
          </a:stretch>
        </p:blipFill>
        <p:spPr bwMode="auto">
          <a:xfrm>
            <a:off x="3630168" y="1879092"/>
            <a:ext cx="3200400" cy="228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2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336049"/>
            <a:ext cx="2752713" cy="180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Oval 93"/>
          <p:cNvSpPr/>
          <p:nvPr/>
        </p:nvSpPr>
        <p:spPr>
          <a:xfrm>
            <a:off x="6324600" y="30289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Rectangle 94"/>
          <p:cNvSpPr/>
          <p:nvPr/>
        </p:nvSpPr>
        <p:spPr>
          <a:xfrm>
            <a:off x="1295400" y="4000500"/>
            <a:ext cx="609600" cy="4000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Oval 95"/>
          <p:cNvSpPr/>
          <p:nvPr/>
        </p:nvSpPr>
        <p:spPr>
          <a:xfrm>
            <a:off x="4648200" y="32575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7" name="Oval 96"/>
          <p:cNvSpPr/>
          <p:nvPr/>
        </p:nvSpPr>
        <p:spPr>
          <a:xfrm>
            <a:off x="5410200" y="37147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8" name="Oval 97"/>
          <p:cNvSpPr/>
          <p:nvPr/>
        </p:nvSpPr>
        <p:spPr>
          <a:xfrm>
            <a:off x="6324600" y="34861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3733800" y="21717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0" name="Oval 99"/>
          <p:cNvSpPr/>
          <p:nvPr/>
        </p:nvSpPr>
        <p:spPr>
          <a:xfrm>
            <a:off x="4343400" y="20574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1" name="Oval 100"/>
          <p:cNvSpPr/>
          <p:nvPr/>
        </p:nvSpPr>
        <p:spPr>
          <a:xfrm>
            <a:off x="5181600" y="19431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Oval 101"/>
          <p:cNvSpPr/>
          <p:nvPr/>
        </p:nvSpPr>
        <p:spPr>
          <a:xfrm>
            <a:off x="5486400" y="19431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Oval 102"/>
          <p:cNvSpPr/>
          <p:nvPr/>
        </p:nvSpPr>
        <p:spPr>
          <a:xfrm>
            <a:off x="6629400" y="20574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Oval 103"/>
          <p:cNvSpPr/>
          <p:nvPr/>
        </p:nvSpPr>
        <p:spPr>
          <a:xfrm>
            <a:off x="6172200" y="22860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" name="Oval 104"/>
          <p:cNvSpPr/>
          <p:nvPr/>
        </p:nvSpPr>
        <p:spPr>
          <a:xfrm>
            <a:off x="4191000" y="25146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6" name="Oval 105"/>
          <p:cNvSpPr/>
          <p:nvPr/>
        </p:nvSpPr>
        <p:spPr>
          <a:xfrm>
            <a:off x="5943600" y="26289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Oval 106"/>
          <p:cNvSpPr/>
          <p:nvPr/>
        </p:nvSpPr>
        <p:spPr>
          <a:xfrm>
            <a:off x="5105400" y="21717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8" name="Oval 107"/>
          <p:cNvSpPr/>
          <p:nvPr/>
        </p:nvSpPr>
        <p:spPr>
          <a:xfrm>
            <a:off x="6019800" y="19431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9" name="Oval 108"/>
          <p:cNvSpPr/>
          <p:nvPr/>
        </p:nvSpPr>
        <p:spPr>
          <a:xfrm>
            <a:off x="5105400" y="35433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" name="Oval 109"/>
          <p:cNvSpPr/>
          <p:nvPr/>
        </p:nvSpPr>
        <p:spPr>
          <a:xfrm>
            <a:off x="3733800" y="25717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1" name="Oval 110"/>
          <p:cNvSpPr/>
          <p:nvPr/>
        </p:nvSpPr>
        <p:spPr>
          <a:xfrm>
            <a:off x="3657600" y="35433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Oval 111"/>
          <p:cNvSpPr/>
          <p:nvPr/>
        </p:nvSpPr>
        <p:spPr>
          <a:xfrm>
            <a:off x="3810000" y="38862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3" name="Oval 112"/>
          <p:cNvSpPr/>
          <p:nvPr/>
        </p:nvSpPr>
        <p:spPr>
          <a:xfrm>
            <a:off x="6629400" y="24003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4" name="Straight Connector 113"/>
          <p:cNvCxnSpPr>
            <a:stCxn id="99" idx="4"/>
            <a:endCxn id="110" idx="0"/>
          </p:cNvCxnSpPr>
          <p:nvPr/>
        </p:nvCxnSpPr>
        <p:spPr>
          <a:xfrm>
            <a:off x="3810000" y="2286000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99" idx="5"/>
            <a:endCxn id="105" idx="1"/>
          </p:cNvCxnSpPr>
          <p:nvPr/>
        </p:nvCxnSpPr>
        <p:spPr>
          <a:xfrm>
            <a:off x="3863882" y="2269262"/>
            <a:ext cx="349436" cy="262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00" idx="2"/>
            <a:endCxn id="99" idx="7"/>
          </p:cNvCxnSpPr>
          <p:nvPr/>
        </p:nvCxnSpPr>
        <p:spPr>
          <a:xfrm flipH="1">
            <a:off x="3863882" y="2114550"/>
            <a:ext cx="479518" cy="7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0" idx="4"/>
            <a:endCxn id="105" idx="0"/>
          </p:cNvCxnSpPr>
          <p:nvPr/>
        </p:nvCxnSpPr>
        <p:spPr>
          <a:xfrm flipH="1">
            <a:off x="4267200" y="2171700"/>
            <a:ext cx="152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2"/>
            <a:endCxn id="110" idx="6"/>
          </p:cNvCxnSpPr>
          <p:nvPr/>
        </p:nvCxnSpPr>
        <p:spPr>
          <a:xfrm flipH="1">
            <a:off x="3886200" y="2571750"/>
            <a:ext cx="3048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1" idx="2"/>
            <a:endCxn id="100" idx="7"/>
          </p:cNvCxnSpPr>
          <p:nvPr/>
        </p:nvCxnSpPr>
        <p:spPr>
          <a:xfrm flipH="1">
            <a:off x="4473482" y="2000250"/>
            <a:ext cx="708118" cy="7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0" idx="5"/>
            <a:endCxn id="107" idx="2"/>
          </p:cNvCxnSpPr>
          <p:nvPr/>
        </p:nvCxnSpPr>
        <p:spPr>
          <a:xfrm>
            <a:off x="4473482" y="2154961"/>
            <a:ext cx="631918" cy="7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0" idx="4"/>
            <a:endCxn id="111" idx="0"/>
          </p:cNvCxnSpPr>
          <p:nvPr/>
        </p:nvCxnSpPr>
        <p:spPr>
          <a:xfrm flipH="1">
            <a:off x="3733800" y="2686050"/>
            <a:ext cx="76200" cy="85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5" idx="4"/>
            <a:endCxn id="96" idx="1"/>
          </p:cNvCxnSpPr>
          <p:nvPr/>
        </p:nvCxnSpPr>
        <p:spPr>
          <a:xfrm>
            <a:off x="4267200" y="2628900"/>
            <a:ext cx="403318" cy="64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96" idx="3"/>
            <a:endCxn id="111" idx="6"/>
          </p:cNvCxnSpPr>
          <p:nvPr/>
        </p:nvCxnSpPr>
        <p:spPr>
          <a:xfrm flipH="1">
            <a:off x="3810000" y="3355111"/>
            <a:ext cx="860518" cy="24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12" idx="1"/>
            <a:endCxn id="111" idx="4"/>
          </p:cNvCxnSpPr>
          <p:nvPr/>
        </p:nvCxnSpPr>
        <p:spPr>
          <a:xfrm flipH="1" flipV="1">
            <a:off x="3733800" y="3657600"/>
            <a:ext cx="98518" cy="24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2" idx="6"/>
            <a:endCxn id="109" idx="3"/>
          </p:cNvCxnSpPr>
          <p:nvPr/>
        </p:nvCxnSpPr>
        <p:spPr>
          <a:xfrm flipV="1">
            <a:off x="3962400" y="3640861"/>
            <a:ext cx="1165318" cy="302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09" idx="5"/>
            <a:endCxn id="97" idx="1"/>
          </p:cNvCxnSpPr>
          <p:nvPr/>
        </p:nvCxnSpPr>
        <p:spPr>
          <a:xfrm>
            <a:off x="5235482" y="3640862"/>
            <a:ext cx="197036" cy="90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09" idx="1"/>
            <a:endCxn id="96" idx="5"/>
          </p:cNvCxnSpPr>
          <p:nvPr/>
        </p:nvCxnSpPr>
        <p:spPr>
          <a:xfrm flipH="1" flipV="1">
            <a:off x="4778282" y="3355112"/>
            <a:ext cx="349436" cy="204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97" idx="3"/>
            <a:endCxn id="112" idx="5"/>
          </p:cNvCxnSpPr>
          <p:nvPr/>
        </p:nvCxnSpPr>
        <p:spPr>
          <a:xfrm flipH="1">
            <a:off x="3940082" y="3812312"/>
            <a:ext cx="1492436" cy="17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7" idx="6"/>
            <a:endCxn id="98" idx="3"/>
          </p:cNvCxnSpPr>
          <p:nvPr/>
        </p:nvCxnSpPr>
        <p:spPr>
          <a:xfrm flipV="1">
            <a:off x="5562600" y="3583711"/>
            <a:ext cx="784318" cy="188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98" idx="0"/>
            <a:endCxn id="94" idx="4"/>
          </p:cNvCxnSpPr>
          <p:nvPr/>
        </p:nvCxnSpPr>
        <p:spPr>
          <a:xfrm flipV="1">
            <a:off x="6400800" y="3143250"/>
            <a:ext cx="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endCxn id="109" idx="0"/>
          </p:cNvCxnSpPr>
          <p:nvPr/>
        </p:nvCxnSpPr>
        <p:spPr>
          <a:xfrm flipH="1">
            <a:off x="5181600" y="3240811"/>
            <a:ext cx="174718" cy="302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94" idx="2"/>
          </p:cNvCxnSpPr>
          <p:nvPr/>
        </p:nvCxnSpPr>
        <p:spPr>
          <a:xfrm flipH="1">
            <a:off x="5486400" y="3086100"/>
            <a:ext cx="8382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3" idx="4"/>
            <a:endCxn id="94" idx="7"/>
          </p:cNvCxnSpPr>
          <p:nvPr/>
        </p:nvCxnSpPr>
        <p:spPr>
          <a:xfrm flipH="1">
            <a:off x="6454682" y="2514600"/>
            <a:ext cx="250918" cy="531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03" idx="4"/>
            <a:endCxn id="113" idx="0"/>
          </p:cNvCxnSpPr>
          <p:nvPr/>
        </p:nvCxnSpPr>
        <p:spPr>
          <a:xfrm>
            <a:off x="6705600" y="21717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2" idx="2"/>
            <a:endCxn id="101" idx="6"/>
          </p:cNvCxnSpPr>
          <p:nvPr/>
        </p:nvCxnSpPr>
        <p:spPr>
          <a:xfrm flipH="1">
            <a:off x="5334000" y="200025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8" idx="2"/>
            <a:endCxn id="102" idx="6"/>
          </p:cNvCxnSpPr>
          <p:nvPr/>
        </p:nvCxnSpPr>
        <p:spPr>
          <a:xfrm flipH="1">
            <a:off x="5638800" y="200025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3" idx="1"/>
            <a:endCxn id="108" idx="6"/>
          </p:cNvCxnSpPr>
          <p:nvPr/>
        </p:nvCxnSpPr>
        <p:spPr>
          <a:xfrm flipH="1" flipV="1">
            <a:off x="6172200" y="2000250"/>
            <a:ext cx="479518" cy="7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05" idx="6"/>
            <a:endCxn id="151" idx="2"/>
          </p:cNvCxnSpPr>
          <p:nvPr/>
        </p:nvCxnSpPr>
        <p:spPr>
          <a:xfrm>
            <a:off x="4343400" y="2571750"/>
            <a:ext cx="976937" cy="74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52" idx="0"/>
            <a:endCxn id="151" idx="4"/>
          </p:cNvCxnSpPr>
          <p:nvPr/>
        </p:nvCxnSpPr>
        <p:spPr>
          <a:xfrm flipH="1" flipV="1">
            <a:off x="5396537" y="2703491"/>
            <a:ext cx="13663" cy="439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07" idx="4"/>
            <a:endCxn id="151" idx="0"/>
          </p:cNvCxnSpPr>
          <p:nvPr/>
        </p:nvCxnSpPr>
        <p:spPr>
          <a:xfrm>
            <a:off x="5181600" y="2286000"/>
            <a:ext cx="214937" cy="30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01" idx="3"/>
            <a:endCxn id="107" idx="0"/>
          </p:cNvCxnSpPr>
          <p:nvPr/>
        </p:nvCxnSpPr>
        <p:spPr>
          <a:xfrm flipH="1">
            <a:off x="5181600" y="2040661"/>
            <a:ext cx="22318" cy="131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6" idx="3"/>
            <a:endCxn id="151" idx="6"/>
          </p:cNvCxnSpPr>
          <p:nvPr/>
        </p:nvCxnSpPr>
        <p:spPr>
          <a:xfrm flipH="1" flipV="1">
            <a:off x="5472737" y="2646341"/>
            <a:ext cx="493181" cy="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04" idx="1"/>
            <a:endCxn id="108" idx="5"/>
          </p:cNvCxnSpPr>
          <p:nvPr/>
        </p:nvCxnSpPr>
        <p:spPr>
          <a:xfrm flipH="1" flipV="1">
            <a:off x="6149882" y="2040662"/>
            <a:ext cx="44636" cy="262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6" idx="5"/>
            <a:endCxn id="94" idx="1"/>
          </p:cNvCxnSpPr>
          <p:nvPr/>
        </p:nvCxnSpPr>
        <p:spPr>
          <a:xfrm>
            <a:off x="6073682" y="2726462"/>
            <a:ext cx="273236" cy="319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3" idx="3"/>
            <a:endCxn id="106" idx="6"/>
          </p:cNvCxnSpPr>
          <p:nvPr/>
        </p:nvCxnSpPr>
        <p:spPr>
          <a:xfrm flipH="1">
            <a:off x="6096000" y="2497861"/>
            <a:ext cx="555718" cy="188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04" idx="4"/>
            <a:endCxn id="106" idx="7"/>
          </p:cNvCxnSpPr>
          <p:nvPr/>
        </p:nvCxnSpPr>
        <p:spPr>
          <a:xfrm flipH="1">
            <a:off x="6073682" y="2400300"/>
            <a:ext cx="174718" cy="24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02" idx="3"/>
            <a:endCxn id="107" idx="7"/>
          </p:cNvCxnSpPr>
          <p:nvPr/>
        </p:nvCxnSpPr>
        <p:spPr>
          <a:xfrm flipH="1">
            <a:off x="5235482" y="2040662"/>
            <a:ext cx="273236" cy="147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03" idx="3"/>
            <a:endCxn id="104" idx="7"/>
          </p:cNvCxnSpPr>
          <p:nvPr/>
        </p:nvCxnSpPr>
        <p:spPr>
          <a:xfrm flipH="1">
            <a:off x="6302282" y="2154962"/>
            <a:ext cx="349436" cy="147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12" idx="6"/>
            <a:endCxn id="109" idx="3"/>
          </p:cNvCxnSpPr>
          <p:nvPr/>
        </p:nvCxnSpPr>
        <p:spPr>
          <a:xfrm flipV="1">
            <a:off x="3962400" y="3640861"/>
            <a:ext cx="1165318" cy="302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09" idx="0"/>
          </p:cNvCxnSpPr>
          <p:nvPr/>
        </p:nvCxnSpPr>
        <p:spPr>
          <a:xfrm flipV="1">
            <a:off x="5181600" y="3240811"/>
            <a:ext cx="174718" cy="302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5320337" y="2589191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2" name="Oval 151"/>
          <p:cNvSpPr/>
          <p:nvPr/>
        </p:nvSpPr>
        <p:spPr>
          <a:xfrm>
            <a:off x="5334000" y="31432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Connector 64"/>
          <p:cNvCxnSpPr>
            <a:stCxn id="151" idx="4"/>
            <a:endCxn id="152" idx="0"/>
          </p:cNvCxnSpPr>
          <p:nvPr/>
        </p:nvCxnSpPr>
        <p:spPr>
          <a:xfrm>
            <a:off x="5396537" y="2703491"/>
            <a:ext cx="13663" cy="43975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/>
          </a:solidFill>
        </p:spPr>
        <p:txBody>
          <a:bodyPr>
            <a:noAutofit/>
          </a:bodyPr>
          <a:lstStyle/>
          <a:p>
            <a:r>
              <a:rPr lang="en-US" sz="3700" dirty="0" smtClean="0"/>
              <a:t>Analyze: Morse-Smale Approximation Errors</a:t>
            </a:r>
            <a:endParaRPr lang="en-US" sz="37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62635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1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28600" lvl="0" indent="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Recall the Morse-</a:t>
            </a:r>
            <a:r>
              <a:rPr lang="en-US" sz="2000" dirty="0" err="1" smtClean="0">
                <a:solidFill>
                  <a:srgbClr val="000000"/>
                </a:solidFill>
              </a:rPr>
              <a:t>Smale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Complex:</a:t>
            </a:r>
          </a:p>
          <a:p>
            <a:pPr marL="857250" lvl="1" indent="-228600">
              <a:lnSpc>
                <a:spcPct val="115000"/>
              </a:lnSpc>
              <a:spcBef>
                <a:spcPts val="0"/>
              </a:spcBef>
              <a:buClr>
                <a:srgbClr val="000000"/>
              </a:buClr>
            </a:pPr>
            <a:r>
              <a:rPr lang="en-US" sz="1800" dirty="0" smtClean="0">
                <a:solidFill>
                  <a:srgbClr val="000000"/>
                </a:solidFill>
              </a:rPr>
              <a:t>What if we do not have a smooth representation?</a:t>
            </a:r>
            <a:endParaRPr lang="en" sz="1800" dirty="0">
              <a:solidFill>
                <a:srgbClr val="000000"/>
              </a:solidFill>
            </a:endParaRPr>
          </a:p>
        </p:txBody>
      </p:sp>
      <p:pic>
        <p:nvPicPr>
          <p:cNvPr id="92" name="Picture 5"/>
          <p:cNvPicPr preferRelativeResize="0">
            <a:picLocks noChangeAspect="1" noChangeArrowheads="1"/>
          </p:cNvPicPr>
          <p:nvPr/>
        </p:nvPicPr>
        <p:blipFill>
          <a:blip r:embed="rId2" cstate="print">
            <a:lum bright="44000" contrast="-44000"/>
          </a:blip>
          <a:srcRect/>
          <a:stretch>
            <a:fillRect/>
          </a:stretch>
        </p:blipFill>
        <p:spPr bwMode="auto">
          <a:xfrm>
            <a:off x="3630168" y="1879092"/>
            <a:ext cx="3200400" cy="228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Picture 2"/>
          <p:cNvPicPr preferRelativeResize="0"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3336049"/>
            <a:ext cx="2752713" cy="1807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Oval 93"/>
          <p:cNvSpPr/>
          <p:nvPr/>
        </p:nvSpPr>
        <p:spPr>
          <a:xfrm>
            <a:off x="6324600" y="30289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1295400" y="4000500"/>
            <a:ext cx="609600" cy="40005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/>
          <p:cNvSpPr/>
          <p:nvPr/>
        </p:nvSpPr>
        <p:spPr>
          <a:xfrm>
            <a:off x="4648200" y="32575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5410200" y="37147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/>
          <p:cNvSpPr/>
          <p:nvPr/>
        </p:nvSpPr>
        <p:spPr>
          <a:xfrm>
            <a:off x="6324600" y="34861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Oval 98"/>
          <p:cNvSpPr/>
          <p:nvPr/>
        </p:nvSpPr>
        <p:spPr>
          <a:xfrm>
            <a:off x="3733800" y="21717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4343400" y="20574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/>
          <p:cNvSpPr/>
          <p:nvPr/>
        </p:nvSpPr>
        <p:spPr>
          <a:xfrm>
            <a:off x="5181600" y="19431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486400" y="19431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/>
          <p:cNvSpPr/>
          <p:nvPr/>
        </p:nvSpPr>
        <p:spPr>
          <a:xfrm>
            <a:off x="6629400" y="20574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/>
          <p:cNvSpPr/>
          <p:nvPr/>
        </p:nvSpPr>
        <p:spPr>
          <a:xfrm>
            <a:off x="6172200" y="22860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4191000" y="25146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943600" y="26289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/>
          <p:cNvSpPr/>
          <p:nvPr/>
        </p:nvSpPr>
        <p:spPr>
          <a:xfrm>
            <a:off x="5105400" y="21717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6019800" y="19431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/>
          <p:cNvSpPr/>
          <p:nvPr/>
        </p:nvSpPr>
        <p:spPr>
          <a:xfrm>
            <a:off x="5105400" y="35433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/>
          <p:cNvSpPr/>
          <p:nvPr/>
        </p:nvSpPr>
        <p:spPr>
          <a:xfrm>
            <a:off x="3733800" y="25717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/>
          <p:cNvSpPr/>
          <p:nvPr/>
        </p:nvSpPr>
        <p:spPr>
          <a:xfrm>
            <a:off x="3657600" y="35433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/>
          <p:cNvSpPr/>
          <p:nvPr/>
        </p:nvSpPr>
        <p:spPr>
          <a:xfrm>
            <a:off x="3810000" y="38862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/>
          <p:cNvSpPr/>
          <p:nvPr/>
        </p:nvSpPr>
        <p:spPr>
          <a:xfrm>
            <a:off x="6629400" y="240030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4" name="Straight Connector 113"/>
          <p:cNvCxnSpPr>
            <a:stCxn id="99" idx="4"/>
            <a:endCxn id="110" idx="0"/>
          </p:cNvCxnSpPr>
          <p:nvPr/>
        </p:nvCxnSpPr>
        <p:spPr>
          <a:xfrm>
            <a:off x="3810000" y="2286000"/>
            <a:ext cx="0" cy="285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>
            <a:stCxn id="99" idx="5"/>
            <a:endCxn id="105" idx="1"/>
          </p:cNvCxnSpPr>
          <p:nvPr/>
        </p:nvCxnSpPr>
        <p:spPr>
          <a:xfrm>
            <a:off x="3863882" y="2269262"/>
            <a:ext cx="349436" cy="262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00" idx="2"/>
            <a:endCxn id="99" idx="7"/>
          </p:cNvCxnSpPr>
          <p:nvPr/>
        </p:nvCxnSpPr>
        <p:spPr>
          <a:xfrm flipH="1">
            <a:off x="3863882" y="2114550"/>
            <a:ext cx="479518" cy="7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0" idx="4"/>
            <a:endCxn id="105" idx="0"/>
          </p:cNvCxnSpPr>
          <p:nvPr/>
        </p:nvCxnSpPr>
        <p:spPr>
          <a:xfrm flipH="1">
            <a:off x="4267200" y="2171700"/>
            <a:ext cx="152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2"/>
            <a:endCxn id="110" idx="6"/>
          </p:cNvCxnSpPr>
          <p:nvPr/>
        </p:nvCxnSpPr>
        <p:spPr>
          <a:xfrm flipH="1">
            <a:off x="3886200" y="2571750"/>
            <a:ext cx="304800" cy="571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1" idx="2"/>
            <a:endCxn id="100" idx="7"/>
          </p:cNvCxnSpPr>
          <p:nvPr/>
        </p:nvCxnSpPr>
        <p:spPr>
          <a:xfrm flipH="1">
            <a:off x="4473482" y="2000250"/>
            <a:ext cx="708118" cy="7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>
            <a:stCxn id="100" idx="5"/>
            <a:endCxn id="107" idx="2"/>
          </p:cNvCxnSpPr>
          <p:nvPr/>
        </p:nvCxnSpPr>
        <p:spPr>
          <a:xfrm>
            <a:off x="4473482" y="2154961"/>
            <a:ext cx="631918" cy="7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/>
          <p:cNvCxnSpPr>
            <a:stCxn id="110" idx="4"/>
            <a:endCxn id="111" idx="0"/>
          </p:cNvCxnSpPr>
          <p:nvPr/>
        </p:nvCxnSpPr>
        <p:spPr>
          <a:xfrm flipH="1">
            <a:off x="3733800" y="2686050"/>
            <a:ext cx="76200" cy="8572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/>
          <p:cNvCxnSpPr>
            <a:stCxn id="105" idx="4"/>
            <a:endCxn id="96" idx="1"/>
          </p:cNvCxnSpPr>
          <p:nvPr/>
        </p:nvCxnSpPr>
        <p:spPr>
          <a:xfrm>
            <a:off x="4267200" y="2628900"/>
            <a:ext cx="403318" cy="6453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/>
          <p:cNvCxnSpPr>
            <a:stCxn id="96" idx="3"/>
            <a:endCxn id="111" idx="6"/>
          </p:cNvCxnSpPr>
          <p:nvPr/>
        </p:nvCxnSpPr>
        <p:spPr>
          <a:xfrm flipH="1">
            <a:off x="3810000" y="3355111"/>
            <a:ext cx="860518" cy="24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/>
          <p:cNvCxnSpPr>
            <a:stCxn id="112" idx="1"/>
            <a:endCxn id="111" idx="4"/>
          </p:cNvCxnSpPr>
          <p:nvPr/>
        </p:nvCxnSpPr>
        <p:spPr>
          <a:xfrm flipH="1" flipV="1">
            <a:off x="3733800" y="3657600"/>
            <a:ext cx="98518" cy="24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stCxn id="112" idx="6"/>
            <a:endCxn id="109" idx="3"/>
          </p:cNvCxnSpPr>
          <p:nvPr/>
        </p:nvCxnSpPr>
        <p:spPr>
          <a:xfrm flipV="1">
            <a:off x="3962400" y="3640861"/>
            <a:ext cx="1165318" cy="302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09" idx="5"/>
            <a:endCxn id="97" idx="1"/>
          </p:cNvCxnSpPr>
          <p:nvPr/>
        </p:nvCxnSpPr>
        <p:spPr>
          <a:xfrm>
            <a:off x="5235482" y="3640862"/>
            <a:ext cx="197036" cy="906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>
            <a:stCxn id="109" idx="1"/>
            <a:endCxn id="96" idx="5"/>
          </p:cNvCxnSpPr>
          <p:nvPr/>
        </p:nvCxnSpPr>
        <p:spPr>
          <a:xfrm flipH="1" flipV="1">
            <a:off x="4778282" y="3355112"/>
            <a:ext cx="349436" cy="2049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97" idx="3"/>
            <a:endCxn id="112" idx="5"/>
          </p:cNvCxnSpPr>
          <p:nvPr/>
        </p:nvCxnSpPr>
        <p:spPr>
          <a:xfrm flipH="1">
            <a:off x="3940082" y="3812312"/>
            <a:ext cx="1492436" cy="1714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>
            <a:stCxn id="97" idx="6"/>
            <a:endCxn id="98" idx="3"/>
          </p:cNvCxnSpPr>
          <p:nvPr/>
        </p:nvCxnSpPr>
        <p:spPr>
          <a:xfrm flipV="1">
            <a:off x="5562600" y="3583711"/>
            <a:ext cx="784318" cy="188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98" idx="0"/>
            <a:endCxn id="94" idx="4"/>
          </p:cNvCxnSpPr>
          <p:nvPr/>
        </p:nvCxnSpPr>
        <p:spPr>
          <a:xfrm flipV="1">
            <a:off x="6400800" y="3143250"/>
            <a:ext cx="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endCxn id="109" idx="0"/>
          </p:cNvCxnSpPr>
          <p:nvPr/>
        </p:nvCxnSpPr>
        <p:spPr>
          <a:xfrm flipH="1">
            <a:off x="5181600" y="3240811"/>
            <a:ext cx="174718" cy="302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94" idx="2"/>
          </p:cNvCxnSpPr>
          <p:nvPr/>
        </p:nvCxnSpPr>
        <p:spPr>
          <a:xfrm flipH="1">
            <a:off x="5486400" y="3086100"/>
            <a:ext cx="838200" cy="114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>
            <a:stCxn id="113" idx="4"/>
            <a:endCxn id="94" idx="7"/>
          </p:cNvCxnSpPr>
          <p:nvPr/>
        </p:nvCxnSpPr>
        <p:spPr>
          <a:xfrm flipH="1">
            <a:off x="6454682" y="2514600"/>
            <a:ext cx="250918" cy="5310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>
            <a:stCxn id="103" idx="4"/>
            <a:endCxn id="113" idx="0"/>
          </p:cNvCxnSpPr>
          <p:nvPr/>
        </p:nvCxnSpPr>
        <p:spPr>
          <a:xfrm>
            <a:off x="6705600" y="21717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02" idx="2"/>
            <a:endCxn id="101" idx="6"/>
          </p:cNvCxnSpPr>
          <p:nvPr/>
        </p:nvCxnSpPr>
        <p:spPr>
          <a:xfrm flipH="1">
            <a:off x="5334000" y="2000250"/>
            <a:ext cx="152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08" idx="2"/>
            <a:endCxn id="102" idx="6"/>
          </p:cNvCxnSpPr>
          <p:nvPr/>
        </p:nvCxnSpPr>
        <p:spPr>
          <a:xfrm flipH="1">
            <a:off x="5638800" y="200025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03" idx="1"/>
            <a:endCxn id="108" idx="6"/>
          </p:cNvCxnSpPr>
          <p:nvPr/>
        </p:nvCxnSpPr>
        <p:spPr>
          <a:xfrm flipH="1" flipV="1">
            <a:off x="6172200" y="2000250"/>
            <a:ext cx="479518" cy="738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05" idx="6"/>
            <a:endCxn id="151" idx="2"/>
          </p:cNvCxnSpPr>
          <p:nvPr/>
        </p:nvCxnSpPr>
        <p:spPr>
          <a:xfrm>
            <a:off x="4343400" y="2571750"/>
            <a:ext cx="976937" cy="745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>
            <a:stCxn id="152" idx="0"/>
            <a:endCxn id="151" idx="4"/>
          </p:cNvCxnSpPr>
          <p:nvPr/>
        </p:nvCxnSpPr>
        <p:spPr>
          <a:xfrm flipH="1" flipV="1">
            <a:off x="5396537" y="2703491"/>
            <a:ext cx="13663" cy="4397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/>
          <p:cNvCxnSpPr>
            <a:stCxn id="107" idx="4"/>
            <a:endCxn id="151" idx="0"/>
          </p:cNvCxnSpPr>
          <p:nvPr/>
        </p:nvCxnSpPr>
        <p:spPr>
          <a:xfrm>
            <a:off x="5181600" y="2286000"/>
            <a:ext cx="214937" cy="303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/>
          <p:cNvCxnSpPr>
            <a:stCxn id="101" idx="3"/>
            <a:endCxn id="107" idx="0"/>
          </p:cNvCxnSpPr>
          <p:nvPr/>
        </p:nvCxnSpPr>
        <p:spPr>
          <a:xfrm flipH="1">
            <a:off x="5181600" y="2040661"/>
            <a:ext cx="22318" cy="1310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06" idx="3"/>
            <a:endCxn id="151" idx="6"/>
          </p:cNvCxnSpPr>
          <p:nvPr/>
        </p:nvCxnSpPr>
        <p:spPr>
          <a:xfrm flipH="1" flipV="1">
            <a:off x="5472737" y="2646341"/>
            <a:ext cx="493181" cy="80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04" idx="1"/>
            <a:endCxn id="108" idx="5"/>
          </p:cNvCxnSpPr>
          <p:nvPr/>
        </p:nvCxnSpPr>
        <p:spPr>
          <a:xfrm flipH="1" flipV="1">
            <a:off x="6149882" y="2040662"/>
            <a:ext cx="44636" cy="262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06" idx="5"/>
            <a:endCxn id="94" idx="1"/>
          </p:cNvCxnSpPr>
          <p:nvPr/>
        </p:nvCxnSpPr>
        <p:spPr>
          <a:xfrm>
            <a:off x="6073682" y="2726462"/>
            <a:ext cx="273236" cy="3192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/>
          <p:cNvCxnSpPr>
            <a:stCxn id="113" idx="3"/>
            <a:endCxn id="106" idx="6"/>
          </p:cNvCxnSpPr>
          <p:nvPr/>
        </p:nvCxnSpPr>
        <p:spPr>
          <a:xfrm flipH="1">
            <a:off x="6096000" y="2497861"/>
            <a:ext cx="555718" cy="188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>
            <a:stCxn id="104" idx="4"/>
            <a:endCxn id="106" idx="7"/>
          </p:cNvCxnSpPr>
          <p:nvPr/>
        </p:nvCxnSpPr>
        <p:spPr>
          <a:xfrm flipH="1">
            <a:off x="6073682" y="2400300"/>
            <a:ext cx="174718" cy="2453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/>
          <p:cNvCxnSpPr>
            <a:stCxn id="102" idx="3"/>
            <a:endCxn id="107" idx="7"/>
          </p:cNvCxnSpPr>
          <p:nvPr/>
        </p:nvCxnSpPr>
        <p:spPr>
          <a:xfrm flipH="1">
            <a:off x="5235482" y="2040662"/>
            <a:ext cx="273236" cy="147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03" idx="3"/>
            <a:endCxn id="104" idx="7"/>
          </p:cNvCxnSpPr>
          <p:nvPr/>
        </p:nvCxnSpPr>
        <p:spPr>
          <a:xfrm flipH="1">
            <a:off x="6302282" y="2154962"/>
            <a:ext cx="349436" cy="1477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12" idx="6"/>
            <a:endCxn id="109" idx="3"/>
          </p:cNvCxnSpPr>
          <p:nvPr/>
        </p:nvCxnSpPr>
        <p:spPr>
          <a:xfrm flipV="1">
            <a:off x="3962400" y="3640861"/>
            <a:ext cx="1165318" cy="302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09" idx="0"/>
          </p:cNvCxnSpPr>
          <p:nvPr/>
        </p:nvCxnSpPr>
        <p:spPr>
          <a:xfrm flipV="1">
            <a:off x="5181600" y="3240811"/>
            <a:ext cx="174718" cy="30248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>
          <a:xfrm>
            <a:off x="5320337" y="2589191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/>
          <p:cNvSpPr/>
          <p:nvPr/>
        </p:nvSpPr>
        <p:spPr>
          <a:xfrm>
            <a:off x="5334000" y="3143250"/>
            <a:ext cx="152400" cy="1143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/>
          <p:cNvCxnSpPr>
            <a:stCxn id="151" idx="4"/>
            <a:endCxn id="152" idx="0"/>
          </p:cNvCxnSpPr>
          <p:nvPr/>
        </p:nvCxnSpPr>
        <p:spPr>
          <a:xfrm>
            <a:off x="5396537" y="2703491"/>
            <a:ext cx="13663" cy="439759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State of the 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316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6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REDO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Shape 19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Morse-Smale Regression - First introduced in Gerber et al. 2012</a:t>
            </a:r>
          </a:p>
          <a:p>
            <a:pPr marL="51435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2000" dirty="0"/>
          </a:p>
          <a:p>
            <a:pPr marL="514350" marR="0" lvl="0" indent="-2286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Contribution:</a:t>
            </a:r>
          </a:p>
          <a:p>
            <a:pPr marL="628650" defTabSz="914400"/>
            <a:r>
              <a:rPr lang="en-US" sz="2000" dirty="0" smtClean="0"/>
              <a:t>Emphasis on sensitivity </a:t>
            </a:r>
            <a:r>
              <a:rPr lang="en-US" sz="2000" dirty="0"/>
              <a:t>a</a:t>
            </a:r>
            <a:r>
              <a:rPr lang="en-US" sz="2000" dirty="0" smtClean="0"/>
              <a:t>nalysis for summarizing data not prediction accuracy.</a:t>
            </a:r>
          </a:p>
          <a:p>
            <a:pPr marL="628650" defTabSz="914400"/>
            <a:r>
              <a:rPr lang="en-US" sz="2000" dirty="0" smtClean="0"/>
              <a:t>Generalized MSR to use standard global sensitivity metrics</a:t>
            </a:r>
          </a:p>
          <a:p>
            <a:pPr marL="628650" defTabSz="914400"/>
            <a:r>
              <a:rPr lang="en-US" sz="2000" dirty="0" smtClean="0"/>
              <a:t>Intuitive design as the result of feedback from nuclear scientists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57" y="3201058"/>
            <a:ext cx="2112696" cy="2100388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338438" y="4007810"/>
            <a:ext cx="453721" cy="486884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Shape 178"/>
          <p:cNvPicPr preferRelativeResize="0"/>
          <p:nvPr/>
        </p:nvPicPr>
        <p:blipFill rotWithShape="1">
          <a:blip r:embed="rId3">
            <a:alphaModFix/>
          </a:blip>
          <a:srcRect l="51181" b="1427"/>
          <a:stretch/>
        </p:blipFill>
        <p:spPr>
          <a:xfrm>
            <a:off x="5153546" y="3272389"/>
            <a:ext cx="2171739" cy="195772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/>
          <p:cNvSpPr/>
          <p:nvPr/>
        </p:nvSpPr>
        <p:spPr>
          <a:xfrm>
            <a:off x="5153546" y="3352270"/>
            <a:ext cx="295421" cy="2532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337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Contour Tree</a:t>
            </a:r>
            <a:endParaRPr lang="en-US" dirty="0" smtClean="0">
              <a:solidFill>
                <a:schemeClr val="accent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998213" y="940992"/>
            <a:ext cx="3927797" cy="4976016"/>
            <a:chOff x="4998213" y="1852451"/>
            <a:chExt cx="3927797" cy="4976016"/>
          </a:xfrm>
        </p:grpSpPr>
        <p:sp>
          <p:nvSpPr>
            <p:cNvPr id="6" name="Oval 5"/>
            <p:cNvSpPr/>
            <p:nvPr/>
          </p:nvSpPr>
          <p:spPr bwMode="auto">
            <a:xfrm rot="10800000" flipH="1">
              <a:off x="4998213" y="34196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 rot="10800000" flipH="1">
              <a:off x="5316373" y="328431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 rot="10800000" flipH="1">
              <a:off x="5783796" y="314899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0800000" flipH="1">
              <a:off x="6181652" y="308749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 rot="10800000" flipH="1">
              <a:off x="6771064" y="291996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rot="10800000" flipH="1">
              <a:off x="7343826" y="2418317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0800000" flipH="1">
              <a:off x="5144724" y="4151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10800000" flipH="1">
              <a:off x="6009986" y="3812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 rot="10800000" flipH="1">
              <a:off x="7883892" y="214767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rot="10800000" flipH="1">
              <a:off x="8240820" y="201235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 rot="10800000" flipH="1">
              <a:off x="7030381" y="404354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0800000" flipH="1">
              <a:off x="5667515" y="445030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 rot="10800000" flipH="1">
              <a:off x="8114899" y="264932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0800000" flipH="1">
              <a:off x="8655368" y="185245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10800000" flipH="1">
              <a:off x="6559289" y="5259363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 rot="10800000" flipH="1">
              <a:off x="5144724" y="4813820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 rot="10800000" flipH="1">
              <a:off x="8289008" y="501762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 rot="10800000" flipH="1">
              <a:off x="7627677" y="55948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 rot="10800000" flipH="1">
              <a:off x="6238646" y="623367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 rot="10800000" flipH="1">
              <a:off x="7627677" y="5939473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 rot="10800000" flipH="1">
              <a:off x="7334325" y="6410504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 rot="10800000" flipH="1">
              <a:off x="7922656" y="6557825"/>
              <a:ext cx="270642" cy="27064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9" name="Straight Connector 28"/>
            <p:cNvCxnSpPr>
              <a:stCxn id="6" idx="0"/>
              <a:endCxn id="12" idx="3"/>
            </p:cNvCxnSpPr>
            <p:nvPr/>
          </p:nvCxnSpPr>
          <p:spPr bwMode="auto">
            <a:xfrm>
              <a:off x="5133534" y="3690278"/>
              <a:ext cx="50825" cy="5008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7" idx="0"/>
              <a:endCxn id="12" idx="5"/>
            </p:cNvCxnSpPr>
            <p:nvPr/>
          </p:nvCxnSpPr>
          <p:spPr bwMode="auto">
            <a:xfrm flipH="1">
              <a:off x="5375731" y="3554957"/>
              <a:ext cx="75963" cy="6362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8" idx="0"/>
              <a:endCxn id="13" idx="3"/>
            </p:cNvCxnSpPr>
            <p:nvPr/>
          </p:nvCxnSpPr>
          <p:spPr bwMode="auto">
            <a:xfrm>
              <a:off x="5919117" y="3419636"/>
              <a:ext cx="130504" cy="432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13" idx="5"/>
              <a:endCxn id="9" idx="0"/>
            </p:cNvCxnSpPr>
            <p:nvPr/>
          </p:nvCxnSpPr>
          <p:spPr bwMode="auto">
            <a:xfrm flipV="1">
              <a:off x="6240993" y="3358133"/>
              <a:ext cx="75980" cy="4940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>
              <a:stCxn id="17" idx="5"/>
              <a:endCxn id="13" idx="0"/>
            </p:cNvCxnSpPr>
            <p:nvPr/>
          </p:nvCxnSpPr>
          <p:spPr bwMode="auto">
            <a:xfrm flipV="1">
              <a:off x="5898522" y="4083181"/>
              <a:ext cx="246785" cy="406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12" idx="0"/>
              <a:endCxn id="17" idx="3"/>
            </p:cNvCxnSpPr>
            <p:nvPr/>
          </p:nvCxnSpPr>
          <p:spPr bwMode="auto">
            <a:xfrm>
              <a:off x="5280045" y="4422181"/>
              <a:ext cx="427105" cy="6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11" idx="0"/>
              <a:endCxn id="16" idx="5"/>
            </p:cNvCxnSpPr>
            <p:nvPr/>
          </p:nvCxnSpPr>
          <p:spPr bwMode="auto">
            <a:xfrm flipH="1">
              <a:off x="7261388" y="2688959"/>
              <a:ext cx="217759" cy="13942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10" idx="0"/>
              <a:endCxn id="16" idx="3"/>
            </p:cNvCxnSpPr>
            <p:nvPr/>
          </p:nvCxnSpPr>
          <p:spPr bwMode="auto">
            <a:xfrm>
              <a:off x="6906385" y="3190608"/>
              <a:ext cx="163631" cy="892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14" idx="0"/>
              <a:endCxn id="18" idx="3"/>
            </p:cNvCxnSpPr>
            <p:nvPr/>
          </p:nvCxnSpPr>
          <p:spPr bwMode="auto">
            <a:xfrm>
              <a:off x="8019213" y="2418317"/>
              <a:ext cx="135321" cy="2706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5" idx="0"/>
              <a:endCxn id="18" idx="5"/>
            </p:cNvCxnSpPr>
            <p:nvPr/>
          </p:nvCxnSpPr>
          <p:spPr bwMode="auto">
            <a:xfrm flipH="1">
              <a:off x="8345906" y="2282996"/>
              <a:ext cx="30235" cy="4059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stCxn id="18" idx="0"/>
              <a:endCxn id="23" idx="3"/>
            </p:cNvCxnSpPr>
            <p:nvPr/>
          </p:nvCxnSpPr>
          <p:spPr bwMode="auto">
            <a:xfrm>
              <a:off x="8250220" y="2919966"/>
              <a:ext cx="78423" cy="21372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3" idx="5"/>
              <a:endCxn id="19" idx="0"/>
            </p:cNvCxnSpPr>
            <p:nvPr/>
          </p:nvCxnSpPr>
          <p:spPr bwMode="auto">
            <a:xfrm flipV="1">
              <a:off x="8520015" y="2123093"/>
              <a:ext cx="270674" cy="2934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17" idx="1"/>
              <a:endCxn id="21" idx="4"/>
            </p:cNvCxnSpPr>
            <p:nvPr/>
          </p:nvCxnSpPr>
          <p:spPr bwMode="auto">
            <a:xfrm flipH="1">
              <a:off x="5280045" y="4681311"/>
              <a:ext cx="427105" cy="1325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0" idx="3"/>
              <a:endCxn id="17" idx="7"/>
            </p:cNvCxnSpPr>
            <p:nvPr/>
          </p:nvCxnSpPr>
          <p:spPr bwMode="auto">
            <a:xfrm flipH="1" flipV="1">
              <a:off x="5898522" y="4681311"/>
              <a:ext cx="700402" cy="6176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20" idx="5"/>
              <a:endCxn id="16" idx="0"/>
            </p:cNvCxnSpPr>
            <p:nvPr/>
          </p:nvCxnSpPr>
          <p:spPr bwMode="auto">
            <a:xfrm flipV="1">
              <a:off x="6790296" y="4314188"/>
              <a:ext cx="375406" cy="984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5" idx="4"/>
              <a:endCxn id="20" idx="1"/>
            </p:cNvCxnSpPr>
            <p:nvPr/>
          </p:nvCxnSpPr>
          <p:spPr bwMode="auto">
            <a:xfrm flipV="1">
              <a:off x="6373967" y="5490370"/>
              <a:ext cx="224957" cy="7433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4" idx="3"/>
              <a:endCxn id="20" idx="7"/>
            </p:cNvCxnSpPr>
            <p:nvPr/>
          </p:nvCxnSpPr>
          <p:spPr bwMode="auto">
            <a:xfrm flipH="1" flipV="1">
              <a:off x="6790296" y="5490370"/>
              <a:ext cx="877016" cy="144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3" idx="1"/>
              <a:endCxn id="24" idx="5"/>
            </p:cNvCxnSpPr>
            <p:nvPr/>
          </p:nvCxnSpPr>
          <p:spPr bwMode="auto">
            <a:xfrm flipH="1">
              <a:off x="7858684" y="5248633"/>
              <a:ext cx="469959" cy="3858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24" idx="0"/>
              <a:endCxn id="26" idx="4"/>
            </p:cNvCxnSpPr>
            <p:nvPr/>
          </p:nvCxnSpPr>
          <p:spPr bwMode="auto">
            <a:xfrm flipH="1">
              <a:off x="7762998" y="5865478"/>
              <a:ext cx="0" cy="739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6" idx="1"/>
              <a:endCxn id="27" idx="4"/>
            </p:cNvCxnSpPr>
            <p:nvPr/>
          </p:nvCxnSpPr>
          <p:spPr bwMode="auto">
            <a:xfrm flipH="1">
              <a:off x="7469646" y="6170480"/>
              <a:ext cx="197666" cy="240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26" idx="7"/>
              <a:endCxn id="28" idx="4"/>
            </p:cNvCxnSpPr>
            <p:nvPr/>
          </p:nvCxnSpPr>
          <p:spPr bwMode="auto">
            <a:xfrm>
              <a:off x="7858684" y="6170480"/>
              <a:ext cx="199293" cy="3873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8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67050" y="4920572"/>
            <a:ext cx="29527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95625" y="1664000"/>
            <a:ext cx="29527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1" name="Rectangle 20"/>
          <p:cNvSpPr/>
          <p:nvPr/>
        </p:nvSpPr>
        <p:spPr>
          <a:xfrm>
            <a:off x="0" y="704851"/>
            <a:ext cx="9144000" cy="41426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 err="1" smtClean="0">
                <a:latin typeface="Arial" pitchFamily="34" charset="0"/>
                <a:cs typeface="Arial" pitchFamily="34" charset="0"/>
              </a:rPr>
              <a:t>Underconnected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 graph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800" dirty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  <a:defRPr/>
            </a:pPr>
            <a:r>
              <a:rPr lang="en-US" sz="2800" dirty="0" err="1">
                <a:latin typeface="Arial" pitchFamily="34" charset="0"/>
                <a:cs typeface="Arial" pitchFamily="34" charset="0"/>
              </a:rPr>
              <a:t>Overconnected</a:t>
            </a:r>
            <a:r>
              <a:rPr lang="en-US" sz="2800" dirty="0">
                <a:latin typeface="Arial" pitchFamily="34" charset="0"/>
                <a:cs typeface="Arial" pitchFamily="34" charset="0"/>
              </a:rPr>
              <a:t> graph</a:t>
            </a:r>
          </a:p>
          <a:p>
            <a:pPr>
              <a:spcBef>
                <a:spcPct val="20000"/>
              </a:spcBef>
              <a:defRPr/>
            </a:pP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638800" y="26165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>
            <a:stCxn id="70" idx="5"/>
            <a:endCxn id="73" idx="1"/>
          </p:cNvCxnSpPr>
          <p:nvPr/>
        </p:nvCxnSpPr>
        <p:spPr>
          <a:xfrm>
            <a:off x="3254282" y="2517982"/>
            <a:ext cx="349436" cy="349436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77" idx="6"/>
            <a:endCxn id="73" idx="3"/>
          </p:cNvCxnSpPr>
          <p:nvPr/>
        </p:nvCxnSpPr>
        <p:spPr>
          <a:xfrm flipV="1">
            <a:off x="3276600" y="2975182"/>
            <a:ext cx="327118" cy="22318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71" idx="6"/>
            <a:endCxn id="75" idx="2"/>
          </p:cNvCxnSpPr>
          <p:nvPr/>
        </p:nvCxnSpPr>
        <p:spPr>
          <a:xfrm flipV="1">
            <a:off x="4191000" y="2387900"/>
            <a:ext cx="914400" cy="76200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73" idx="7"/>
            <a:endCxn id="71" idx="3"/>
          </p:cNvCxnSpPr>
          <p:nvPr/>
        </p:nvCxnSpPr>
        <p:spPr>
          <a:xfrm flipV="1">
            <a:off x="3711482" y="2517982"/>
            <a:ext cx="349436" cy="3494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74" idx="0"/>
            <a:endCxn id="75" idx="4"/>
          </p:cNvCxnSpPr>
          <p:nvPr/>
        </p:nvCxnSpPr>
        <p:spPr>
          <a:xfrm flipV="1">
            <a:off x="4876800" y="2464100"/>
            <a:ext cx="304800" cy="457200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72" idx="1"/>
            <a:endCxn id="76" idx="5"/>
          </p:cNvCxnSpPr>
          <p:nvPr/>
        </p:nvCxnSpPr>
        <p:spPr>
          <a:xfrm flipH="1" flipV="1">
            <a:off x="5464082" y="1984582"/>
            <a:ext cx="197036" cy="1208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72" idx="5"/>
            <a:endCxn id="78" idx="0"/>
          </p:cNvCxnSpPr>
          <p:nvPr/>
        </p:nvCxnSpPr>
        <p:spPr>
          <a:xfrm>
            <a:off x="5768882" y="2213182"/>
            <a:ext cx="174718" cy="174718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ultiply 30"/>
          <p:cNvSpPr/>
          <p:nvPr/>
        </p:nvSpPr>
        <p:spPr>
          <a:xfrm>
            <a:off x="5486400" y="2464100"/>
            <a:ext cx="457200" cy="457200"/>
          </a:xfrm>
          <a:prstGeom prst="mathMultiply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76" idx="3"/>
            <a:endCxn id="75" idx="0"/>
          </p:cNvCxnSpPr>
          <p:nvPr/>
        </p:nvCxnSpPr>
        <p:spPr>
          <a:xfrm flipH="1">
            <a:off x="5181600" y="1984582"/>
            <a:ext cx="174718" cy="327118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78" idx="0"/>
            <a:endCxn id="72" idx="5"/>
          </p:cNvCxnSpPr>
          <p:nvPr/>
        </p:nvCxnSpPr>
        <p:spPr>
          <a:xfrm flipH="1" flipV="1">
            <a:off x="5768882" y="2213182"/>
            <a:ext cx="174718" cy="174718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72" idx="1"/>
            <a:endCxn id="76" idx="5"/>
          </p:cNvCxnSpPr>
          <p:nvPr/>
        </p:nvCxnSpPr>
        <p:spPr>
          <a:xfrm flipH="1" flipV="1">
            <a:off x="5464082" y="1984582"/>
            <a:ext cx="197036" cy="120836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stCxn id="78" idx="3"/>
            <a:endCxn id="22" idx="7"/>
          </p:cNvCxnSpPr>
          <p:nvPr/>
        </p:nvCxnSpPr>
        <p:spPr>
          <a:xfrm flipH="1">
            <a:off x="5768882" y="2517982"/>
            <a:ext cx="120836" cy="120836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22" idx="7"/>
            <a:endCxn id="78" idx="3"/>
          </p:cNvCxnSpPr>
          <p:nvPr/>
        </p:nvCxnSpPr>
        <p:spPr>
          <a:xfrm flipV="1">
            <a:off x="5768882" y="2517982"/>
            <a:ext cx="120836" cy="120836"/>
          </a:xfrm>
          <a:prstGeom prst="line">
            <a:avLst/>
          </a:prstGeom>
          <a:ln w="381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429000" y="5956892"/>
            <a:ext cx="457200" cy="457200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/>
          <p:cNvGrpSpPr/>
          <p:nvPr/>
        </p:nvGrpSpPr>
        <p:grpSpPr>
          <a:xfrm>
            <a:off x="3200400" y="5194892"/>
            <a:ext cx="2743200" cy="1066800"/>
            <a:chOff x="3200400" y="5486400"/>
            <a:chExt cx="2743200" cy="1066800"/>
          </a:xfrm>
        </p:grpSpPr>
        <p:grpSp>
          <p:nvGrpSpPr>
            <p:cNvPr id="39" name="Group 38"/>
            <p:cNvGrpSpPr/>
            <p:nvPr/>
          </p:nvGrpSpPr>
          <p:grpSpPr>
            <a:xfrm>
              <a:off x="3200400" y="5486400"/>
              <a:ext cx="2743200" cy="1066800"/>
              <a:chOff x="3200400" y="5486400"/>
              <a:chExt cx="2743200" cy="1066800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200400" y="5540282"/>
                <a:ext cx="2743200" cy="1012918"/>
                <a:chOff x="2743200" y="5464082"/>
                <a:chExt cx="2743200" cy="1012918"/>
              </a:xfrm>
            </p:grpSpPr>
            <p:grpSp>
              <p:nvGrpSpPr>
                <p:cNvPr id="44" name="Group 152"/>
                <p:cNvGrpSpPr/>
                <p:nvPr/>
              </p:nvGrpSpPr>
              <p:grpSpPr>
                <a:xfrm>
                  <a:off x="2743200" y="5464082"/>
                  <a:ext cx="2743200" cy="1012918"/>
                  <a:chOff x="2743200" y="5464082"/>
                  <a:chExt cx="2743200" cy="1012918"/>
                </a:xfrm>
              </p:grpSpPr>
              <p:cxnSp>
                <p:nvCxnSpPr>
                  <p:cNvPr id="46" name="Straight Connector 45"/>
                  <p:cNvCxnSpPr>
                    <a:stCxn id="60" idx="5"/>
                    <a:endCxn id="63" idx="1"/>
                  </p:cNvCxnSpPr>
                  <p:nvPr/>
                </p:nvCxnSpPr>
                <p:spPr>
                  <a:xfrm>
                    <a:off x="2797082" y="5997482"/>
                    <a:ext cx="349436" cy="349436"/>
                  </a:xfrm>
                  <a:prstGeom prst="line">
                    <a:avLst/>
                  </a:prstGeom>
                  <a:ln w="38100"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/>
                  <p:cNvCxnSpPr>
                    <a:stCxn id="63" idx="7"/>
                    <a:endCxn id="65" idx="3"/>
                  </p:cNvCxnSpPr>
                  <p:nvPr/>
                </p:nvCxnSpPr>
                <p:spPr>
                  <a:xfrm flipV="1">
                    <a:off x="3254282" y="5921282"/>
                    <a:ext cx="1416236" cy="425636"/>
                  </a:xfrm>
                  <a:prstGeom prst="line">
                    <a:avLst/>
                  </a:prstGeom>
                  <a:ln w="38100"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Connector 47"/>
                  <p:cNvCxnSpPr>
                    <a:stCxn id="67" idx="0"/>
                    <a:endCxn id="60" idx="4"/>
                  </p:cNvCxnSpPr>
                  <p:nvPr/>
                </p:nvCxnSpPr>
                <p:spPr>
                  <a:xfrm flipV="1">
                    <a:off x="2743200" y="6019800"/>
                    <a:ext cx="0" cy="38100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Connector 48"/>
                  <p:cNvCxnSpPr>
                    <a:stCxn id="63" idx="0"/>
                    <a:endCxn id="61" idx="3"/>
                  </p:cNvCxnSpPr>
                  <p:nvPr/>
                </p:nvCxnSpPr>
                <p:spPr>
                  <a:xfrm flipV="1">
                    <a:off x="3200400" y="5997482"/>
                    <a:ext cx="403318" cy="32711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Straight Connector 49"/>
                  <p:cNvCxnSpPr>
                    <a:stCxn id="61" idx="2"/>
                    <a:endCxn id="60" idx="6"/>
                  </p:cNvCxnSpPr>
                  <p:nvPr/>
                </p:nvCxnSpPr>
                <p:spPr>
                  <a:xfrm flipH="1">
                    <a:off x="2819400" y="5943600"/>
                    <a:ext cx="762000" cy="0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1" name="Straight Connector 50"/>
                  <p:cNvCxnSpPr>
                    <a:stCxn id="67" idx="6"/>
                    <a:endCxn id="63" idx="2"/>
                  </p:cNvCxnSpPr>
                  <p:nvPr/>
                </p:nvCxnSpPr>
                <p:spPr>
                  <a:xfrm flipV="1">
                    <a:off x="2819400" y="6400800"/>
                    <a:ext cx="304800" cy="76200"/>
                  </a:xfrm>
                  <a:prstGeom prst="line">
                    <a:avLst/>
                  </a:prstGeom>
                  <a:ln w="38100"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/>
                  <p:cNvCxnSpPr>
                    <a:stCxn id="61" idx="7"/>
                    <a:endCxn id="65" idx="1"/>
                  </p:cNvCxnSpPr>
                  <p:nvPr/>
                </p:nvCxnSpPr>
                <p:spPr>
                  <a:xfrm flipV="1">
                    <a:off x="3711482" y="5813518"/>
                    <a:ext cx="959036" cy="76200"/>
                  </a:xfrm>
                  <a:prstGeom prst="line">
                    <a:avLst/>
                  </a:prstGeom>
                  <a:ln w="38100"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Connector 52"/>
                  <p:cNvCxnSpPr>
                    <a:stCxn id="64" idx="0"/>
                    <a:endCxn id="65" idx="4"/>
                  </p:cNvCxnSpPr>
                  <p:nvPr/>
                </p:nvCxnSpPr>
                <p:spPr>
                  <a:xfrm flipV="1">
                    <a:off x="4419600" y="5943600"/>
                    <a:ext cx="304800" cy="457200"/>
                  </a:xfrm>
                  <a:prstGeom prst="line">
                    <a:avLst/>
                  </a:prstGeom>
                  <a:ln w="38100"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Connector 53"/>
                  <p:cNvCxnSpPr>
                    <a:stCxn id="66" idx="3"/>
                    <a:endCxn id="65" idx="0"/>
                  </p:cNvCxnSpPr>
                  <p:nvPr/>
                </p:nvCxnSpPr>
                <p:spPr>
                  <a:xfrm flipH="1">
                    <a:off x="4724400" y="5464082"/>
                    <a:ext cx="174718" cy="327118"/>
                  </a:xfrm>
                  <a:prstGeom prst="line">
                    <a:avLst/>
                  </a:prstGeom>
                  <a:ln w="38100"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Straight Connector 54"/>
                  <p:cNvCxnSpPr>
                    <a:stCxn id="68" idx="2"/>
                    <a:endCxn id="65" idx="5"/>
                  </p:cNvCxnSpPr>
                  <p:nvPr/>
                </p:nvCxnSpPr>
                <p:spPr>
                  <a:xfrm flipH="1" flipV="1">
                    <a:off x="4778282" y="5921282"/>
                    <a:ext cx="631918" cy="22318"/>
                  </a:xfrm>
                  <a:prstGeom prst="line">
                    <a:avLst/>
                  </a:prstGeom>
                  <a:ln w="38100"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Straight Connector 55"/>
                  <p:cNvCxnSpPr>
                    <a:stCxn id="62" idx="3"/>
                    <a:endCxn id="65" idx="6"/>
                  </p:cNvCxnSpPr>
                  <p:nvPr/>
                </p:nvCxnSpPr>
                <p:spPr>
                  <a:xfrm flipH="1">
                    <a:off x="4800600" y="5692682"/>
                    <a:ext cx="403318" cy="174718"/>
                  </a:xfrm>
                  <a:prstGeom prst="line">
                    <a:avLst/>
                  </a:prstGeom>
                  <a:ln w="38100">
                    <a:headEnd type="none"/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Straight Connector 56"/>
                  <p:cNvCxnSpPr>
                    <a:stCxn id="68" idx="0"/>
                    <a:endCxn id="62" idx="5"/>
                  </p:cNvCxnSpPr>
                  <p:nvPr/>
                </p:nvCxnSpPr>
                <p:spPr>
                  <a:xfrm flipH="1" flipV="1">
                    <a:off x="5311682" y="5692682"/>
                    <a:ext cx="174718" cy="174718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9" name="Straight Connector 58"/>
                  <p:cNvCxnSpPr>
                    <a:stCxn id="66" idx="5"/>
                    <a:endCxn id="62" idx="1"/>
                  </p:cNvCxnSpPr>
                  <p:nvPr/>
                </p:nvCxnSpPr>
                <p:spPr>
                  <a:xfrm>
                    <a:off x="5006882" y="5464082"/>
                    <a:ext cx="197036" cy="120836"/>
                  </a:xfrm>
                  <a:prstGeom prst="line">
                    <a:avLst/>
                  </a:prstGeom>
                  <a:ln w="38100"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45" name="Straight Connector 44"/>
                <p:cNvCxnSpPr>
                  <a:stCxn id="64" idx="2"/>
                  <a:endCxn id="63" idx="5"/>
                </p:cNvCxnSpPr>
                <p:nvPr/>
              </p:nvCxnSpPr>
              <p:spPr>
                <a:xfrm flipH="1" flipV="1">
                  <a:off x="3254282" y="6454682"/>
                  <a:ext cx="1089118" cy="22318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3" name="Straight Connector 42"/>
              <p:cNvCxnSpPr>
                <a:stCxn id="66" idx="2"/>
                <a:endCxn id="61" idx="0"/>
              </p:cNvCxnSpPr>
              <p:nvPr/>
            </p:nvCxnSpPr>
            <p:spPr>
              <a:xfrm flipH="1">
                <a:off x="4114800" y="5486400"/>
                <a:ext cx="1219200" cy="45720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/>
            <p:cNvCxnSpPr>
              <a:stCxn id="69" idx="2"/>
              <a:endCxn id="65" idx="5"/>
            </p:cNvCxnSpPr>
            <p:nvPr/>
          </p:nvCxnSpPr>
          <p:spPr>
            <a:xfrm flipH="1" flipV="1">
              <a:off x="5235482" y="5997482"/>
              <a:ext cx="403318" cy="250918"/>
            </a:xfrm>
            <a:prstGeom prst="line">
              <a:avLst/>
            </a:prstGeom>
            <a:ln w="381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69" idx="7"/>
              <a:endCxn id="68" idx="3"/>
            </p:cNvCxnSpPr>
            <p:nvPr/>
          </p:nvCxnSpPr>
          <p:spPr>
            <a:xfrm flipV="1">
              <a:off x="5768882" y="6073682"/>
              <a:ext cx="120836" cy="120836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0" name="Oval 59"/>
          <p:cNvSpPr/>
          <p:nvPr/>
        </p:nvSpPr>
        <p:spPr>
          <a:xfrm>
            <a:off x="3124200" y="565209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/>
          <p:cNvSpPr/>
          <p:nvPr/>
        </p:nvSpPr>
        <p:spPr>
          <a:xfrm>
            <a:off x="4038600" y="565209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5638800" y="534729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3581400" y="6109292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Oval 63"/>
          <p:cNvSpPr/>
          <p:nvPr/>
        </p:nvSpPr>
        <p:spPr>
          <a:xfrm>
            <a:off x="4800600" y="618549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5105400" y="5575892"/>
            <a:ext cx="152400" cy="1524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5334000" y="511869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3124200" y="618549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5867400" y="565209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5638800" y="5880692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3124200" y="23879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4038600" y="23879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Oval 71"/>
          <p:cNvSpPr/>
          <p:nvPr/>
        </p:nvSpPr>
        <p:spPr>
          <a:xfrm>
            <a:off x="5638800" y="20831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3581400" y="2845100"/>
            <a:ext cx="152400" cy="15240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Oval 73"/>
          <p:cNvSpPr/>
          <p:nvPr/>
        </p:nvSpPr>
        <p:spPr>
          <a:xfrm>
            <a:off x="4800600" y="29213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105400" y="2311700"/>
            <a:ext cx="152400" cy="152400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334000" y="18545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3124200" y="29213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867400" y="2387900"/>
            <a:ext cx="152400" cy="152400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Proposed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4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33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FF33"/>
                                      </p:to>
                                    </p:animClr>
                                    <p:set>
                                      <p:cBhvr>
                                        <p:cTn id="5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"/>
                            </p:stCondLst>
                            <p:childTnLst>
                              <p:par>
                                <p:cTn id="9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4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  <p:set>
                                      <p:cBhvr>
                                        <p:cTn id="15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1219200"/>
            <a:ext cx="1600200" cy="1600200"/>
          </a:xfrm>
          <a:prstGeom prst="rect">
            <a:avLst/>
          </a:prstGeom>
        </p:spPr>
      </p:pic>
      <p:pic>
        <p:nvPicPr>
          <p:cNvPr id="8" name="Picture 7" descr="diag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16200" y="1219200"/>
            <a:ext cx="1600200" cy="1600200"/>
          </a:xfrm>
          <a:prstGeom prst="rect">
            <a:avLst/>
          </a:prstGeom>
        </p:spPr>
      </p:pic>
      <p:pic>
        <p:nvPicPr>
          <p:cNvPr id="9" name="Picture 8" descr="diag4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27600" y="1219200"/>
            <a:ext cx="1600200" cy="1600200"/>
          </a:xfrm>
          <a:prstGeom prst="rect">
            <a:avLst/>
          </a:prstGeom>
        </p:spPr>
      </p:pic>
      <p:pic>
        <p:nvPicPr>
          <p:cNvPr id="10" name="Picture 9" descr="diag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04800" y="3124200"/>
            <a:ext cx="1600200" cy="1600200"/>
          </a:xfrm>
          <a:prstGeom prst="rect">
            <a:avLst/>
          </a:prstGeom>
        </p:spPr>
      </p:pic>
      <p:pic>
        <p:nvPicPr>
          <p:cNvPr id="11" name="Picture 10" descr="diag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16200" y="3124200"/>
            <a:ext cx="1600200" cy="1600200"/>
          </a:xfrm>
          <a:prstGeom prst="rect">
            <a:avLst/>
          </a:prstGeom>
        </p:spPr>
      </p:pic>
      <p:pic>
        <p:nvPicPr>
          <p:cNvPr id="12" name="Picture 11" descr="diag4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927600" y="3124200"/>
            <a:ext cx="1600200" cy="1600200"/>
          </a:xfrm>
          <a:prstGeom prst="rect">
            <a:avLst/>
          </a:prstGeom>
        </p:spPr>
      </p:pic>
      <p:pic>
        <p:nvPicPr>
          <p:cNvPr id="13" name="Picture 12" descr="diag4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600" y="5105400"/>
            <a:ext cx="1600200" cy="1600200"/>
          </a:xfrm>
          <a:prstGeom prst="rect">
            <a:avLst/>
          </a:prstGeom>
        </p:spPr>
      </p:pic>
      <p:pic>
        <p:nvPicPr>
          <p:cNvPr id="14" name="Picture 13" descr="diag4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683000" y="5105400"/>
            <a:ext cx="1600200" cy="1600200"/>
          </a:xfrm>
          <a:prstGeom prst="rect">
            <a:avLst/>
          </a:prstGeom>
        </p:spPr>
      </p:pic>
      <p:pic>
        <p:nvPicPr>
          <p:cNvPr id="15" name="Picture 14" descr="diag4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9000" y="3124200"/>
            <a:ext cx="1600200" cy="1600200"/>
          </a:xfrm>
          <a:prstGeom prst="rect">
            <a:avLst/>
          </a:prstGeom>
        </p:spPr>
      </p:pic>
      <p:pic>
        <p:nvPicPr>
          <p:cNvPr id="16" name="Picture 15" descr="diag4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9000" y="1219200"/>
            <a:ext cx="1600200" cy="16002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0" y="5105400"/>
            <a:ext cx="14478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smtClean="0">
                <a:solidFill>
                  <a:srgbClr val="F79646"/>
                </a:solidFill>
                <a:latin typeface="Arial" pitchFamily="34" charset="0"/>
                <a:cs typeface="Arial" pitchFamily="34" charset="0"/>
              </a:rPr>
              <a:t>Too many edges, means we miss the existence of a real segment</a:t>
            </a:r>
            <a:endParaRPr lang="en-US" sz="1400" b="1" dirty="0">
              <a:solidFill>
                <a:srgbClr val="F79646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H="1" flipV="1">
            <a:off x="381000" y="4495800"/>
            <a:ext cx="342900" cy="609600"/>
          </a:xfrm>
          <a:prstGeom prst="straightConnector1">
            <a:avLst/>
          </a:prstGeom>
          <a:ln w="38100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7" idx="0"/>
          </p:cNvCxnSpPr>
          <p:nvPr/>
        </p:nvCxnSpPr>
        <p:spPr>
          <a:xfrm flipH="1" flipV="1">
            <a:off x="457200" y="2514600"/>
            <a:ext cx="266700" cy="2590800"/>
          </a:xfrm>
          <a:prstGeom prst="straightConnector1">
            <a:avLst/>
          </a:prstGeom>
          <a:ln w="38100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52400" y="2286000"/>
            <a:ext cx="609600" cy="533400"/>
          </a:xfrm>
          <a:prstGeom prst="ellipse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76200" y="4191000"/>
            <a:ext cx="609600" cy="533400"/>
          </a:xfrm>
          <a:prstGeom prst="ellipse">
            <a:avLst/>
          </a:prstGeom>
          <a:noFill/>
          <a:ln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71600" y="4781490"/>
            <a:ext cx="16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Delaunay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04800" y="895290"/>
            <a:ext cx="16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β=1/√2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590800" y="2800290"/>
            <a:ext cx="16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Relaxed GG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953000" y="895290"/>
            <a:ext cx="16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β=√2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57600" y="4781490"/>
            <a:ext cx="16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sz="2000" dirty="0" err="1" smtClean="0">
                <a:latin typeface="Arial" pitchFamily="34" charset="0"/>
                <a:cs typeface="Arial" pitchFamily="34" charset="0"/>
              </a:rPr>
              <a:t>kNN</a:t>
            </a:r>
            <a:r>
              <a:rPr lang="en-US" sz="2000" dirty="0" smtClean="0">
                <a:latin typeface="Arial" pitchFamily="34" charset="0"/>
                <a:cs typeface="Arial" pitchFamily="34" charset="0"/>
              </a:rPr>
              <a:t> (k=4)</a:t>
            </a:r>
            <a:endParaRPr lang="en-US" sz="28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800600" y="2800290"/>
            <a:ext cx="1905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Relaxed β=√2</a:t>
            </a:r>
          </a:p>
        </p:txBody>
      </p:sp>
      <p:sp>
        <p:nvSpPr>
          <p:cNvPr id="28" name="Rectangle 27"/>
          <p:cNvSpPr/>
          <p:nvPr/>
        </p:nvSpPr>
        <p:spPr>
          <a:xfrm>
            <a:off x="7239000" y="2800290"/>
            <a:ext cx="1600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Relaxed RN</a:t>
            </a:r>
          </a:p>
        </p:txBody>
      </p:sp>
      <p:sp>
        <p:nvSpPr>
          <p:cNvPr id="29" name="Rectangle 28"/>
          <p:cNvSpPr/>
          <p:nvPr/>
        </p:nvSpPr>
        <p:spPr>
          <a:xfrm>
            <a:off x="-76200" y="2800290"/>
            <a:ext cx="22098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Relaxed β=1/√2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1353312" y="96012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897880" y="960120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382512" y="2862072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773936" y="2862072"/>
            <a:ext cx="152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 descr="diag4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43600" y="5105400"/>
            <a:ext cx="1600200" cy="1600200"/>
          </a:xfrm>
          <a:prstGeom prst="rect">
            <a:avLst/>
          </a:prstGeom>
        </p:spPr>
      </p:pic>
      <p:sp>
        <p:nvSpPr>
          <p:cNvPr id="35" name="Rectangle 34"/>
          <p:cNvSpPr/>
          <p:nvPr/>
        </p:nvSpPr>
        <p:spPr>
          <a:xfrm>
            <a:off x="5638800" y="4800600"/>
            <a:ext cx="220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spcBef>
                <a:spcPct val="20000"/>
              </a:spcBef>
              <a:defRPr/>
            </a:pPr>
            <a:r>
              <a:rPr lang="en-US" dirty="0" smtClean="0">
                <a:latin typeface="Arial" pitchFamily="34" charset="0"/>
                <a:cs typeface="Arial" pitchFamily="34" charset="0"/>
              </a:rPr>
              <a:t>True Segmentation</a:t>
            </a:r>
            <a:endParaRPr lang="en-US" sz="24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6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</p:spPr>
        <p:txBody>
          <a:bodyPr/>
          <a:lstStyle/>
          <a:p>
            <a:fld id="{275D382F-3FEB-49B7-AA8F-75D024147BE8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7696200" y="5029200"/>
            <a:ext cx="1447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rgbClr val="F79646"/>
                </a:solidFill>
                <a:latin typeface="Arial" pitchFamily="34" charset="0"/>
                <a:cs typeface="Arial" pitchFamily="34" charset="0"/>
              </a:rPr>
              <a:t>Too few edges, means lots of spurious segments</a:t>
            </a:r>
            <a:endParaRPr lang="en-US" sz="1600" b="1" dirty="0">
              <a:solidFill>
                <a:srgbClr val="F79646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38" name="Straight Arrow Connector 37"/>
          <p:cNvCxnSpPr>
            <a:stCxn id="37" idx="1"/>
          </p:cNvCxnSpPr>
          <p:nvPr/>
        </p:nvCxnSpPr>
        <p:spPr>
          <a:xfrm flipH="1">
            <a:off x="5283200" y="5690920"/>
            <a:ext cx="2413000" cy="214580"/>
          </a:xfrm>
          <a:prstGeom prst="straightConnector1">
            <a:avLst/>
          </a:prstGeom>
          <a:ln w="38100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37" idx="0"/>
          </p:cNvCxnSpPr>
          <p:nvPr/>
        </p:nvCxnSpPr>
        <p:spPr>
          <a:xfrm flipH="1" flipV="1">
            <a:off x="8039100" y="2800290"/>
            <a:ext cx="381000" cy="2228910"/>
          </a:xfrm>
          <a:prstGeom prst="straightConnector1">
            <a:avLst/>
          </a:prstGeom>
          <a:ln w="38100">
            <a:solidFill>
              <a:srgbClr val="F7964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2133600" y="895290"/>
            <a:ext cx="2514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Gabriel Graph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(GG)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6324600" y="895290"/>
            <a:ext cx="289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sz="2000" dirty="0" smtClean="0">
                <a:latin typeface="Arial" pitchFamily="34" charset="0"/>
                <a:cs typeface="Arial" pitchFamily="34" charset="0"/>
              </a:rPr>
              <a:t>Relative Neighbor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(RN)</a:t>
            </a:r>
            <a:endParaRPr lang="en-US" sz="20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2" name="Left Arrow 41"/>
          <p:cNvSpPr/>
          <p:nvPr/>
        </p:nvSpPr>
        <p:spPr>
          <a:xfrm>
            <a:off x="152400" y="990600"/>
            <a:ext cx="8991600" cy="2971800"/>
          </a:xfrm>
          <a:prstGeom prst="leftArrow">
            <a:avLst/>
          </a:prstGeom>
          <a:solidFill>
            <a:schemeClr val="accent3">
              <a:lumMod val="75000"/>
              <a:alpha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/>
              <a:t>Increasing Edge Density</a:t>
            </a:r>
            <a:endParaRPr lang="en-US" sz="4400" dirty="0"/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04851"/>
          </a:xfrm>
          <a:solidFill>
            <a:schemeClr val="accent3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Proposed 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213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1" grpId="0" animBg="1"/>
      <p:bldP spid="37" grpId="0"/>
      <p:bldP spid="4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Proposed Solution</a:t>
            </a:r>
            <a:endParaRPr lang="en-US" dirty="0"/>
          </a:p>
        </p:txBody>
      </p:sp>
      <p:pic>
        <p:nvPicPr>
          <p:cNvPr id="53" name="Picture 52" descr="Screen Shot 2016-03-31 at 1.0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27" y="1791782"/>
            <a:ext cx="2406848" cy="4368732"/>
          </a:xfrm>
          <a:prstGeom prst="rect">
            <a:avLst/>
          </a:prstGeom>
        </p:spPr>
      </p:pic>
      <p:pic>
        <p:nvPicPr>
          <p:cNvPr id="54" name="Picture 53" descr="Screen Shot 2016-04-07 at 8.01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36079">
            <a:off x="5585394" y="2479989"/>
            <a:ext cx="2508611" cy="1783604"/>
          </a:xfrm>
          <a:prstGeom prst="rect">
            <a:avLst/>
          </a:prstGeom>
        </p:spPr>
      </p:pic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5421312"/>
          </a:xfrm>
        </p:spPr>
        <p:txBody>
          <a:bodyPr>
            <a:norm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dirty="0" smtClean="0">
                <a:cs typeface="Franklin Gothic Book (Body)"/>
              </a:rPr>
              <a:t>Topology allows us to extract structure from high-dimensional data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66167" y="1796635"/>
            <a:ext cx="3905070" cy="4388821"/>
            <a:chOff x="-8891" y="1384903"/>
            <a:chExt cx="3344312" cy="3758598"/>
          </a:xfrm>
        </p:grpSpPr>
        <p:pic>
          <p:nvPicPr>
            <p:cNvPr id="57" name="Picture 56" descr="Screen Shot 2016-03-31 at 12.44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71368"/>
              <a:ext cx="829186" cy="936066"/>
            </a:xfrm>
            <a:prstGeom prst="rect">
              <a:avLst/>
            </a:prstGeom>
          </p:spPr>
        </p:pic>
        <p:pic>
          <p:nvPicPr>
            <p:cNvPr id="58" name="Picture 57" descr="Screen Shot 2016-03-31 at 12.45.59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235" y="1392068"/>
              <a:ext cx="829186" cy="936067"/>
            </a:xfrm>
            <a:prstGeom prst="rect">
              <a:avLst/>
            </a:prstGeom>
          </p:spPr>
        </p:pic>
        <p:pic>
          <p:nvPicPr>
            <p:cNvPr id="59" name="Picture 58" descr="Screen Shot 2016-03-31 at 12.45.09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3" y="1402106"/>
              <a:ext cx="829186" cy="936067"/>
            </a:xfrm>
            <a:prstGeom prst="rect">
              <a:avLst/>
            </a:prstGeom>
          </p:spPr>
        </p:pic>
        <p:pic>
          <p:nvPicPr>
            <p:cNvPr id="60" name="Picture 59" descr="Screen Shot 2016-03-31 at 12.45.19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86" y="3274239"/>
              <a:ext cx="829186" cy="936066"/>
            </a:xfrm>
            <a:prstGeom prst="rect">
              <a:avLst/>
            </a:prstGeom>
          </p:spPr>
        </p:pic>
        <p:pic>
          <p:nvPicPr>
            <p:cNvPr id="61" name="Picture 60" descr="Screen Shot 2016-03-31 at 12.45.25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86" y="2338173"/>
              <a:ext cx="829186" cy="936066"/>
            </a:xfrm>
            <a:prstGeom prst="rect">
              <a:avLst/>
            </a:prstGeom>
          </p:spPr>
        </p:pic>
        <p:pic>
          <p:nvPicPr>
            <p:cNvPr id="62" name="Picture 61" descr="Screen Shot 2016-03-31 at 12.44.46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10305"/>
              <a:ext cx="826643" cy="933196"/>
            </a:xfrm>
            <a:prstGeom prst="rect">
              <a:avLst/>
            </a:prstGeom>
          </p:spPr>
        </p:pic>
        <p:pic>
          <p:nvPicPr>
            <p:cNvPr id="63" name="Picture 62" descr="Screen Shot 2016-03-31 at 12.45.02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91" y="2328135"/>
              <a:ext cx="835534" cy="943233"/>
            </a:xfrm>
            <a:prstGeom prst="rect">
              <a:avLst/>
            </a:prstGeom>
          </p:spPr>
        </p:pic>
        <p:pic>
          <p:nvPicPr>
            <p:cNvPr id="64" name="Picture 63" descr="x2x3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372" y="2314217"/>
              <a:ext cx="847863" cy="957151"/>
            </a:xfrm>
            <a:prstGeom prst="rect">
              <a:avLst/>
            </a:prstGeom>
          </p:spPr>
        </p:pic>
        <p:pic>
          <p:nvPicPr>
            <p:cNvPr id="65" name="Picture 64" descr="x1x4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86" y="1402107"/>
              <a:ext cx="829186" cy="936066"/>
            </a:xfrm>
            <a:prstGeom prst="rect">
              <a:avLst/>
            </a:prstGeom>
          </p:spPr>
        </p:pic>
        <p:pic>
          <p:nvPicPr>
            <p:cNvPr id="66" name="Picture 65" descr="x2x4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702" y="1384903"/>
              <a:ext cx="835533" cy="943232"/>
            </a:xfrm>
            <a:prstGeom prst="rect">
              <a:avLst/>
            </a:prstGeom>
          </p:spPr>
        </p:pic>
      </p:grpSp>
      <p:sp>
        <p:nvSpPr>
          <p:cNvPr id="67" name="Right Arrow 66"/>
          <p:cNvSpPr/>
          <p:nvPr/>
        </p:nvSpPr>
        <p:spPr>
          <a:xfrm>
            <a:off x="4671237" y="3539561"/>
            <a:ext cx="1046472" cy="51834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Screen Shot 2016-03-31 at 1.03.14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" y="1903313"/>
            <a:ext cx="718389" cy="4270424"/>
          </a:xfrm>
          <a:prstGeom prst="rect">
            <a:avLst/>
          </a:prstGeom>
        </p:spPr>
      </p:pic>
      <p:pic>
        <p:nvPicPr>
          <p:cNvPr id="69" name="Picture 68" descr="Screen Shot 2016-03-31 at 1.06.33 P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446" y="4808968"/>
            <a:ext cx="2483029" cy="106808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2960446" y="4486515"/>
            <a:ext cx="2483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 algn="ctr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&lt; 0.001</a:t>
            </a:r>
            <a:endParaRPr lang="en" dirty="0"/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6537358" y="4184789"/>
            <a:ext cx="317488" cy="1611854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6730127" y="3824029"/>
            <a:ext cx="449909" cy="116525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6827136" y="3539561"/>
            <a:ext cx="738435" cy="56072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6854846" y="3217957"/>
            <a:ext cx="1087190" cy="378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081428" y="2517321"/>
            <a:ext cx="1303128" cy="36445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120405" y="1950357"/>
            <a:ext cx="1624932" cy="67976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8654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3">
              <a:lumMod val="50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Proposed Solution</a:t>
            </a:r>
            <a:endParaRPr lang="en-US" dirty="0"/>
          </a:p>
        </p:txBody>
      </p:sp>
      <p:pic>
        <p:nvPicPr>
          <p:cNvPr id="53" name="Picture 52" descr="Screen Shot 2016-03-31 at 1.01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127" y="1791782"/>
            <a:ext cx="2406848" cy="4368732"/>
          </a:xfrm>
          <a:prstGeom prst="rect">
            <a:avLst/>
          </a:prstGeom>
        </p:spPr>
      </p:pic>
      <p:pic>
        <p:nvPicPr>
          <p:cNvPr id="54" name="Picture 53" descr="Screen Shot 2016-04-07 at 8.01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836079">
            <a:off x="5585394" y="2479989"/>
            <a:ext cx="2508611" cy="1783604"/>
          </a:xfrm>
          <a:prstGeom prst="rect">
            <a:avLst/>
          </a:prstGeom>
        </p:spPr>
      </p:pic>
      <p:sp>
        <p:nvSpPr>
          <p:cNvPr id="55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5421312"/>
          </a:xfrm>
        </p:spPr>
        <p:txBody>
          <a:bodyPr>
            <a:normAutofit/>
          </a:bodyPr>
          <a:lstStyle/>
          <a:p>
            <a:pPr marL="228600" indent="0">
              <a:spcBef>
                <a:spcPts val="0"/>
              </a:spcBef>
              <a:buNone/>
            </a:pPr>
            <a:r>
              <a:rPr lang="en-US" dirty="0" smtClean="0">
                <a:cs typeface="Franklin Gothic Book (Body)"/>
              </a:rPr>
              <a:t>Topology allows us to extract structure from high-dimensional data</a:t>
            </a:r>
          </a:p>
        </p:txBody>
      </p:sp>
      <p:grpSp>
        <p:nvGrpSpPr>
          <p:cNvPr id="56" name="Group 55"/>
          <p:cNvGrpSpPr/>
          <p:nvPr/>
        </p:nvGrpSpPr>
        <p:grpSpPr>
          <a:xfrm>
            <a:off x="766167" y="1796635"/>
            <a:ext cx="3905070" cy="4388821"/>
            <a:chOff x="-8891" y="1384903"/>
            <a:chExt cx="3344312" cy="3758598"/>
          </a:xfrm>
        </p:grpSpPr>
        <p:pic>
          <p:nvPicPr>
            <p:cNvPr id="57" name="Picture 56" descr="Screen Shot 2016-03-31 at 12.44.55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271368"/>
              <a:ext cx="829186" cy="936066"/>
            </a:xfrm>
            <a:prstGeom prst="rect">
              <a:avLst/>
            </a:prstGeom>
          </p:spPr>
        </p:pic>
        <p:pic>
          <p:nvPicPr>
            <p:cNvPr id="58" name="Picture 57" descr="Screen Shot 2016-03-31 at 12.45.59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6235" y="1392068"/>
              <a:ext cx="829186" cy="936067"/>
            </a:xfrm>
            <a:prstGeom prst="rect">
              <a:avLst/>
            </a:prstGeom>
          </p:spPr>
        </p:pic>
        <p:pic>
          <p:nvPicPr>
            <p:cNvPr id="59" name="Picture 58" descr="Screen Shot 2016-03-31 at 12.45.09 PM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543" y="1402106"/>
              <a:ext cx="829186" cy="936067"/>
            </a:xfrm>
            <a:prstGeom prst="rect">
              <a:avLst/>
            </a:prstGeom>
          </p:spPr>
        </p:pic>
        <p:pic>
          <p:nvPicPr>
            <p:cNvPr id="60" name="Picture 59" descr="Screen Shot 2016-03-31 at 12.45.19 PM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86" y="3274239"/>
              <a:ext cx="829186" cy="936066"/>
            </a:xfrm>
            <a:prstGeom prst="rect">
              <a:avLst/>
            </a:prstGeom>
          </p:spPr>
        </p:pic>
        <p:pic>
          <p:nvPicPr>
            <p:cNvPr id="61" name="Picture 60" descr="Screen Shot 2016-03-31 at 12.45.25 P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86" y="2338173"/>
              <a:ext cx="829186" cy="936066"/>
            </a:xfrm>
            <a:prstGeom prst="rect">
              <a:avLst/>
            </a:prstGeom>
          </p:spPr>
        </p:pic>
        <p:pic>
          <p:nvPicPr>
            <p:cNvPr id="62" name="Picture 61" descr="Screen Shot 2016-03-31 at 12.44.46 PM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210305"/>
              <a:ext cx="826643" cy="933196"/>
            </a:xfrm>
            <a:prstGeom prst="rect">
              <a:avLst/>
            </a:prstGeom>
          </p:spPr>
        </p:pic>
        <p:pic>
          <p:nvPicPr>
            <p:cNvPr id="63" name="Picture 62" descr="Screen Shot 2016-03-31 at 12.45.02 PM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8891" y="2328135"/>
              <a:ext cx="835534" cy="943233"/>
            </a:xfrm>
            <a:prstGeom prst="rect">
              <a:avLst/>
            </a:prstGeom>
          </p:spPr>
        </p:pic>
        <p:pic>
          <p:nvPicPr>
            <p:cNvPr id="64" name="Picture 63" descr="x2x3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8372" y="2314217"/>
              <a:ext cx="847863" cy="957151"/>
            </a:xfrm>
            <a:prstGeom prst="rect">
              <a:avLst/>
            </a:prstGeom>
          </p:spPr>
        </p:pic>
        <p:pic>
          <p:nvPicPr>
            <p:cNvPr id="65" name="Picture 64" descr="x1x4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186" y="1402107"/>
              <a:ext cx="829186" cy="936066"/>
            </a:xfrm>
            <a:prstGeom prst="rect">
              <a:avLst/>
            </a:prstGeom>
          </p:spPr>
        </p:pic>
        <p:pic>
          <p:nvPicPr>
            <p:cNvPr id="66" name="Picture 65" descr="x2x4.pn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0702" y="1384903"/>
              <a:ext cx="835533" cy="943232"/>
            </a:xfrm>
            <a:prstGeom prst="rect">
              <a:avLst/>
            </a:prstGeom>
          </p:spPr>
        </p:pic>
      </p:grpSp>
      <p:sp>
        <p:nvSpPr>
          <p:cNvPr id="67" name="Right Arrow 66"/>
          <p:cNvSpPr/>
          <p:nvPr/>
        </p:nvSpPr>
        <p:spPr>
          <a:xfrm>
            <a:off x="4671237" y="3539561"/>
            <a:ext cx="1046472" cy="518346"/>
          </a:xfrm>
          <a:prstGeom prst="rightArrow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 descr="Screen Shot 2016-03-31 at 1.03.14 PM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8" y="1903313"/>
            <a:ext cx="718389" cy="4270424"/>
          </a:xfrm>
          <a:prstGeom prst="rect">
            <a:avLst/>
          </a:prstGeom>
        </p:spPr>
      </p:pic>
      <p:pic>
        <p:nvPicPr>
          <p:cNvPr id="69" name="Picture 68" descr="Screen Shot 2016-03-31 at 1.06.33 PM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446" y="4808968"/>
            <a:ext cx="2483029" cy="1068080"/>
          </a:xfrm>
          <a:prstGeom prst="rect">
            <a:avLst/>
          </a:prstGeom>
        </p:spPr>
      </p:pic>
      <p:sp>
        <p:nvSpPr>
          <p:cNvPr id="70" name="Rectangle 69"/>
          <p:cNvSpPr/>
          <p:nvPr/>
        </p:nvSpPr>
        <p:spPr>
          <a:xfrm>
            <a:off x="2960446" y="4486515"/>
            <a:ext cx="24830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228600" algn="ctr"/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 smtClean="0"/>
              <a:t> &lt; 0.001</a:t>
            </a:r>
            <a:endParaRPr lang="en" dirty="0"/>
          </a:p>
        </p:txBody>
      </p:sp>
      <p:cxnSp>
        <p:nvCxnSpPr>
          <p:cNvPr id="71" name="Straight Connector 70"/>
          <p:cNvCxnSpPr/>
          <p:nvPr/>
        </p:nvCxnSpPr>
        <p:spPr>
          <a:xfrm flipH="1" flipV="1">
            <a:off x="6537358" y="4184789"/>
            <a:ext cx="317488" cy="1611854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 flipV="1">
            <a:off x="6730127" y="3824029"/>
            <a:ext cx="449909" cy="116525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 flipH="1" flipV="1">
            <a:off x="6827136" y="3539561"/>
            <a:ext cx="738435" cy="560725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 flipH="1" flipV="1">
            <a:off x="6854846" y="3217957"/>
            <a:ext cx="1087190" cy="37827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7081428" y="2517321"/>
            <a:ext cx="1303128" cy="364451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H="1">
            <a:off x="7120405" y="1950357"/>
            <a:ext cx="1624932" cy="679766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809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704852"/>
            <a:ext cx="6003399" cy="5421312"/>
          </a:xfrm>
        </p:spPr>
        <p:txBody>
          <a:bodyPr/>
          <a:lstStyle/>
          <a:p>
            <a:pPr marL="457200" lvl="0" indent="-228600">
              <a:spcBef>
                <a:spcPts val="0"/>
              </a:spcBef>
            </a:pPr>
            <a:r>
              <a:rPr lang="en" sz="2000" dirty="0" smtClean="0"/>
              <a:t>~17,000 simulations</a:t>
            </a:r>
          </a:p>
          <a:p>
            <a:pPr marL="457200" lvl="0" indent="-228600">
              <a:spcBef>
                <a:spcPts val="0"/>
              </a:spcBef>
            </a:pPr>
            <a:r>
              <a:rPr lang="en" sz="2000" dirty="0" smtClean="0"/>
              <a:t>3 input parameters:</a:t>
            </a:r>
          </a:p>
          <a:p>
            <a:pPr marL="914400" lvl="1" indent="-228600"/>
            <a:r>
              <a:rPr lang="en" sz="2000" b="1" dirty="0" smtClean="0"/>
              <a:t> </a:t>
            </a:r>
            <a:r>
              <a:rPr lang="en" sz="2000" b="1" dirty="0" smtClean="0">
                <a:solidFill>
                  <a:schemeClr val="accent6"/>
                </a:solidFill>
              </a:rPr>
              <a:t>power_scalef</a:t>
            </a:r>
            <a:r>
              <a:rPr lang="en" sz="2000" dirty="0" smtClean="0">
                <a:solidFill>
                  <a:schemeClr val="accent6"/>
                </a:solidFill>
              </a:rPr>
              <a:t> </a:t>
            </a:r>
            <a:r>
              <a:rPr lang="en" sz="2000" dirty="0" smtClean="0"/>
              <a:t>= Power scaling factor of the core</a:t>
            </a:r>
          </a:p>
          <a:p>
            <a:pPr marL="914400" lvl="1" indent="-228600"/>
            <a:r>
              <a:rPr lang="en" sz="2000" b="1" dirty="0" smtClean="0"/>
              <a:t> </a:t>
            </a:r>
            <a:r>
              <a:rPr lang="en" sz="2000" b="1" dirty="0" smtClean="0">
                <a:solidFill>
                  <a:srgbClr val="F79646"/>
                </a:solidFill>
              </a:rPr>
              <a:t>grainradius_scalef</a:t>
            </a:r>
            <a:r>
              <a:rPr lang="en" sz="2000" dirty="0" smtClean="0"/>
              <a:t> = Scaling factor of the grain size in the fuel microstructure</a:t>
            </a:r>
          </a:p>
          <a:p>
            <a:pPr marL="914400" lvl="1" indent="-228600">
              <a:spcBef>
                <a:spcPts val="0"/>
              </a:spcBef>
            </a:pPr>
            <a:r>
              <a:rPr lang="en" sz="2000" b="1" dirty="0" smtClean="0"/>
              <a:t> </a:t>
            </a:r>
            <a:r>
              <a:rPr lang="en" sz="2000" b="1" dirty="0" smtClean="0">
                <a:solidFill>
                  <a:srgbClr val="F79646"/>
                </a:solidFill>
              </a:rPr>
              <a:t>thermal_expansion</a:t>
            </a:r>
            <a:r>
              <a:rPr lang="en" sz="2000" dirty="0" smtClean="0"/>
              <a:t> = Thermal expansion coefficient of the fuel</a:t>
            </a:r>
          </a:p>
          <a:p>
            <a:pPr marL="685800" lvl="1" indent="0">
              <a:spcBef>
                <a:spcPts val="0"/>
              </a:spcBef>
              <a:buNone/>
            </a:pPr>
            <a:endParaRPr lang="en" sz="2000" dirty="0" smtClean="0"/>
          </a:p>
          <a:p>
            <a:pPr marL="457200" lvl="0" indent="-228600">
              <a:spcBef>
                <a:spcPts val="0"/>
              </a:spcBef>
            </a:pPr>
            <a:r>
              <a:rPr lang="en" sz="2000" dirty="0" smtClean="0"/>
              <a:t>Response value: </a:t>
            </a:r>
            <a:r>
              <a:rPr lang="en" sz="2000" b="1" dirty="0" smtClean="0">
                <a:solidFill>
                  <a:schemeClr val="accent6"/>
                </a:solidFill>
              </a:rPr>
              <a:t>Midplane Von Mises stress</a:t>
            </a:r>
          </a:p>
          <a:p>
            <a:pPr lvl="0">
              <a:spcBef>
                <a:spcPts val="0"/>
              </a:spcBef>
              <a:buNone/>
            </a:pPr>
            <a:endParaRPr lang="en" sz="2000" dirty="0" smtClean="0"/>
          </a:p>
          <a:p>
            <a:pPr marL="457200" lvl="0" indent="-228600">
              <a:spcBef>
                <a:spcPts val="0"/>
              </a:spcBef>
            </a:pPr>
            <a:r>
              <a:rPr lang="en" sz="2000" b="1" dirty="0" smtClean="0"/>
              <a:t> </a:t>
            </a:r>
            <a:r>
              <a:rPr lang="en" sz="2000" b="1" dirty="0" smtClean="0">
                <a:solidFill>
                  <a:srgbClr val="F79646"/>
                </a:solidFill>
              </a:rPr>
              <a:t>Goal:</a:t>
            </a:r>
            <a:r>
              <a:rPr lang="en" sz="2000" dirty="0" smtClean="0"/>
              <a:t> Creating fault tolerant fuels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6003399" y="704851"/>
            <a:ext cx="3140601" cy="5262384"/>
            <a:chOff x="6074350" y="0"/>
            <a:chExt cx="3051686" cy="5113399"/>
          </a:xfrm>
        </p:grpSpPr>
        <p:pic>
          <p:nvPicPr>
            <p:cNvPr id="6" name="Shape 19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6074350" y="0"/>
              <a:ext cx="3051686" cy="51133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Shape 195"/>
            <p:cNvSpPr/>
            <p:nvPr/>
          </p:nvSpPr>
          <p:spPr>
            <a:xfrm>
              <a:off x="7121403" y="4106775"/>
              <a:ext cx="129000" cy="688925"/>
            </a:xfrm>
            <a:custGeom>
              <a:avLst/>
              <a:gdLst/>
              <a:ahLst/>
              <a:cxnLst/>
              <a:rect l="0" t="0" r="0" b="0"/>
              <a:pathLst>
                <a:path w="5160" h="27557" extrusionOk="0">
                  <a:moveTo>
                    <a:pt x="5160" y="0"/>
                  </a:moveTo>
                  <a:cubicBezTo>
                    <a:pt x="3071" y="2782"/>
                    <a:pt x="4319" y="7002"/>
                    <a:pt x="4892" y="10434"/>
                  </a:cubicBezTo>
                  <a:cubicBezTo>
                    <a:pt x="5470" y="13899"/>
                    <a:pt x="2560" y="17142"/>
                    <a:pt x="612" y="20066"/>
                  </a:cubicBezTo>
                  <a:cubicBezTo>
                    <a:pt x="-776" y="22148"/>
                    <a:pt x="866" y="25181"/>
                    <a:pt x="77" y="27557"/>
                  </a:cubicBezTo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lg" len="lg"/>
              <a:tailEnd type="none" w="lg" len="lg"/>
            </a:ln>
          </p:spPr>
        </p:sp>
        <p:sp>
          <p:nvSpPr>
            <p:cNvPr id="8" name="Shape 196"/>
            <p:cNvSpPr/>
            <p:nvPr/>
          </p:nvSpPr>
          <p:spPr>
            <a:xfrm>
              <a:off x="7795625" y="2025250"/>
              <a:ext cx="562500" cy="281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" name="Shape 197"/>
            <p:cNvSpPr/>
            <p:nvPr/>
          </p:nvSpPr>
          <p:spPr>
            <a:xfrm flipH="1">
              <a:off x="6806825" y="2025250"/>
              <a:ext cx="562500" cy="281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198"/>
            <p:cNvSpPr/>
            <p:nvPr/>
          </p:nvSpPr>
          <p:spPr>
            <a:xfrm flipH="1">
              <a:off x="8647049" y="2025250"/>
              <a:ext cx="362100" cy="281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199"/>
            <p:cNvSpPr/>
            <p:nvPr/>
          </p:nvSpPr>
          <p:spPr>
            <a:xfrm>
              <a:off x="6150550" y="2025250"/>
              <a:ext cx="362100" cy="28140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lt2"/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200"/>
            <p:cNvSpPr/>
            <p:nvPr/>
          </p:nvSpPr>
          <p:spPr>
            <a:xfrm>
              <a:off x="6801575" y="3929975"/>
              <a:ext cx="801599" cy="1003800"/>
            </a:xfrm>
            <a:prstGeom prst="ellipse">
              <a:avLst/>
            </a:prstGeom>
            <a:noFill/>
            <a:ln w="38100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04084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704852"/>
            <a:ext cx="9144001" cy="5421312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393397" y="1697883"/>
            <a:ext cx="8357207" cy="3462235"/>
            <a:chOff x="639335" y="1686413"/>
            <a:chExt cx="8357207" cy="3462235"/>
          </a:xfrm>
        </p:grpSpPr>
        <p:pic>
          <p:nvPicPr>
            <p:cNvPr id="13" name="Picture 12" descr="Screen Shot 2016-03-31 at 12.33.40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335" y="1838554"/>
              <a:ext cx="2946124" cy="3277860"/>
            </a:xfrm>
            <a:prstGeom prst="rect">
              <a:avLst/>
            </a:prstGeom>
          </p:spPr>
        </p:pic>
        <p:pic>
          <p:nvPicPr>
            <p:cNvPr id="14" name="Picture 13" descr="Screen Shot 2016-03-31 at 12.36.30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736" y="2193161"/>
              <a:ext cx="3389806" cy="2785028"/>
            </a:xfrm>
            <a:prstGeom prst="rect">
              <a:avLst/>
            </a:prstGeom>
          </p:spPr>
        </p:pic>
        <p:sp>
          <p:nvSpPr>
            <p:cNvPr id="15" name="Right Arrow 14"/>
            <p:cNvSpPr/>
            <p:nvPr/>
          </p:nvSpPr>
          <p:spPr>
            <a:xfrm>
              <a:off x="4017441" y="3178019"/>
              <a:ext cx="1046472" cy="518346"/>
            </a:xfrm>
            <a:prstGeom prst="right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Down Arrow 15"/>
            <p:cNvSpPr/>
            <p:nvPr/>
          </p:nvSpPr>
          <p:spPr>
            <a:xfrm rot="18222518">
              <a:off x="6408375" y="1940223"/>
              <a:ext cx="215248" cy="301372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Down Arrow 16"/>
            <p:cNvSpPr/>
            <p:nvPr/>
          </p:nvSpPr>
          <p:spPr>
            <a:xfrm rot="15561689">
              <a:off x="6814083" y="4693910"/>
              <a:ext cx="215248" cy="301372"/>
            </a:xfrm>
            <a:prstGeom prst="downArrow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606736" y="1686413"/>
              <a:ext cx="12624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Contact Point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327663" y="4840871"/>
              <a:ext cx="15318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Equilibrium Point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35446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persistenceDiagr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256" y="1627452"/>
            <a:ext cx="1782002" cy="2105760"/>
          </a:xfrm>
          <a:prstGeom prst="rect">
            <a:avLst/>
          </a:prstGeom>
        </p:spPr>
      </p:pic>
      <p:pic>
        <p:nvPicPr>
          <p:cNvPr id="5" name="Picture 4" descr="hdviz_skelet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782" y="2776365"/>
            <a:ext cx="2553561" cy="1489220"/>
          </a:xfrm>
          <a:prstGeom prst="rect">
            <a:avLst/>
          </a:prstGeom>
        </p:spPr>
      </p:pic>
      <p:pic>
        <p:nvPicPr>
          <p:cNvPr id="6" name="Picture 5" descr="hdviz_coord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0687" y="1938400"/>
            <a:ext cx="2742570" cy="334656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 rot="19672214">
            <a:off x="779539" y="3329957"/>
            <a:ext cx="309043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085850" lvl="1" indent="-457200">
              <a:spcBef>
                <a:spcPts val="0"/>
              </a:spcBef>
            </a:pPr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6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 Black"/>
                <a:cs typeface="Arial Black"/>
              </a:rPr>
              <a:t>Qualitative</a:t>
            </a:r>
            <a:endParaRPr lang="en-US" sz="36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chemeClr val="accent6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 Black"/>
              <a:cs typeface="Arial Black"/>
            </a:endParaRPr>
          </a:p>
        </p:txBody>
      </p:sp>
      <p:sp>
        <p:nvSpPr>
          <p:cNvPr id="8" name="Rectangle 7"/>
          <p:cNvSpPr/>
          <p:nvPr/>
        </p:nvSpPr>
        <p:spPr>
          <a:xfrm rot="19672214">
            <a:off x="4153313" y="3419173"/>
            <a:ext cx="4145357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085850" lvl="1" indent="-457200">
              <a:spcBef>
                <a:spcPts val="0"/>
              </a:spcBef>
            </a:pPr>
            <a:r>
              <a:rPr lang="en-US" sz="4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6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 Black"/>
                <a:cs typeface="Arial Black"/>
              </a:rPr>
              <a:t>Confusing</a:t>
            </a:r>
            <a:endParaRPr lang="en-US" sz="54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chemeClr val="accent6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48016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4" name="Shape 82"/>
          <p:cNvSpPr txBox="1"/>
          <p:nvPr/>
        </p:nvSpPr>
        <p:spPr>
          <a:xfrm>
            <a:off x="0" y="704850"/>
            <a:ext cx="9144000" cy="1526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</a:pPr>
            <a:r>
              <a:rPr lang="en-US" dirty="0" smtClean="0"/>
              <a:t>Simplified map of the topology</a:t>
            </a:r>
          </a:p>
          <a:p>
            <a:pPr marL="514350" lvl="4" indent="-285750">
              <a:buFont typeface="Lucida Grande"/>
              <a:buChar char="-"/>
            </a:pPr>
            <a:r>
              <a:rPr lang="en-US" dirty="0" smtClean="0"/>
              <a:t>Visual priority based on function of identifying correct scale:</a:t>
            </a:r>
          </a:p>
          <a:p>
            <a:pPr marL="798513" lvl="6" indent="-28575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</a:rPr>
              <a:t>Persistence scale</a:t>
            </a:r>
          </a:p>
          <a:p>
            <a:pPr marL="798513" lvl="6" indent="-28575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</a:rPr>
              <a:t>Function value of </a:t>
            </a:r>
            <a:r>
              <a:rPr lang="en-US" dirty="0" err="1" smtClean="0">
                <a:solidFill>
                  <a:schemeClr val="dk1"/>
                </a:solidFill>
              </a:rPr>
              <a:t>extrema</a:t>
            </a:r>
            <a:endParaRPr lang="en-US" dirty="0" smtClean="0">
              <a:solidFill>
                <a:schemeClr val="dk1"/>
              </a:solidFill>
            </a:endParaRPr>
          </a:p>
          <a:p>
            <a:pPr marL="798513" lvl="6" indent="-28575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</a:rPr>
              <a:t>Number of </a:t>
            </a:r>
            <a:r>
              <a:rPr lang="en-US" dirty="0">
                <a:solidFill>
                  <a:schemeClr val="dk1"/>
                </a:solidFill>
              </a:rPr>
              <a:t>samples </a:t>
            </a:r>
            <a:r>
              <a:rPr lang="en-US" dirty="0" smtClean="0">
                <a:solidFill>
                  <a:schemeClr val="dk1"/>
                </a:solidFill>
              </a:rPr>
              <a:t>flowing to/from </a:t>
            </a:r>
            <a:r>
              <a:rPr lang="en-US" dirty="0" err="1" smtClean="0">
                <a:solidFill>
                  <a:schemeClr val="dk1"/>
                </a:solidFill>
              </a:rPr>
              <a:t>extrema</a:t>
            </a:r>
            <a:endParaRPr lang="en-US" dirty="0">
              <a:solidFill>
                <a:schemeClr val="dk1"/>
              </a:solidFill>
            </a:endParaRPr>
          </a:p>
          <a:p>
            <a:pPr marL="798513" lvl="6" indent="-285750">
              <a:buFont typeface="+mj-lt"/>
              <a:buAutoNum type="arabicPeriod"/>
            </a:pPr>
            <a:r>
              <a:rPr lang="en-US" dirty="0" smtClean="0">
                <a:solidFill>
                  <a:schemeClr val="dk1"/>
                </a:solidFill>
              </a:rPr>
              <a:t>Connectivity of </a:t>
            </a:r>
            <a:r>
              <a:rPr lang="en-US" dirty="0" err="1" smtClean="0">
                <a:solidFill>
                  <a:schemeClr val="dk1"/>
                </a:solidFill>
              </a:rPr>
              <a:t>extrema</a:t>
            </a:r>
            <a:endParaRPr lang="en-US" dirty="0" smtClean="0">
              <a:solidFill>
                <a:schemeClr val="dk1"/>
              </a:solidFill>
            </a:endParaRPr>
          </a:p>
          <a:p>
            <a:pPr marL="682625" lvl="6" indent="-169863">
              <a:buFont typeface="+mj-lt"/>
              <a:buAutoNum type="arabicPeriod"/>
            </a:pPr>
            <a:endParaRPr lang="en" dirty="0">
              <a:solidFill>
                <a:schemeClr val="dk1"/>
              </a:solidFill>
            </a:endParaRPr>
          </a:p>
        </p:txBody>
      </p:sp>
      <p:pic>
        <p:nvPicPr>
          <p:cNvPr id="5" name="Picture 4" descr="map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018" y="3080186"/>
            <a:ext cx="2476682" cy="254370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3336094" y="5623888"/>
            <a:ext cx="2549606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059511" y="5652661"/>
            <a:ext cx="1102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persistence</a:t>
            </a:r>
            <a:endParaRPr lang="en-US" dirty="0">
              <a:solidFill>
                <a:srgbClr val="7F7F7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2869212" y="4198149"/>
            <a:ext cx="503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F7F7F"/>
                </a:solidFill>
              </a:rPr>
              <a:t>F(x)</a:t>
            </a:r>
            <a:endParaRPr lang="en-US" dirty="0">
              <a:solidFill>
                <a:srgbClr val="7F7F7F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336094" y="3080186"/>
            <a:ext cx="0" cy="2543702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035943" y="4529637"/>
            <a:ext cx="0" cy="10942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6035943" y="3080189"/>
            <a:ext cx="0" cy="1094371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035943" y="4815152"/>
            <a:ext cx="1963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</a:rPr>
              <a:t>Minima tend towards bottom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35943" y="3473486"/>
            <a:ext cx="1467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Maxima tend towards top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70084" y="2335316"/>
            <a:ext cx="3073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Size = # of associated samples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15" name="Straight Arrow Connector 14"/>
          <p:cNvCxnSpPr>
            <a:stCxn id="14" idx="1"/>
          </p:cNvCxnSpPr>
          <p:nvPr/>
        </p:nvCxnSpPr>
        <p:spPr>
          <a:xfrm flipH="1">
            <a:off x="5558004" y="2658482"/>
            <a:ext cx="512080" cy="525958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7" idx="3"/>
          </p:cNvCxnSpPr>
          <p:nvPr/>
        </p:nvCxnSpPr>
        <p:spPr>
          <a:xfrm>
            <a:off x="2706216" y="3662801"/>
            <a:ext cx="1807149" cy="333905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71563" y="3293469"/>
            <a:ext cx="20346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Morse-</a:t>
            </a: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Smale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crystal’s color is consistent throughout UI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 rot="19672214">
            <a:off x="2968150" y="4161551"/>
            <a:ext cx="309043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1085850" lvl="1" indent="-457200">
              <a:spcBef>
                <a:spcPts val="0"/>
              </a:spcBef>
            </a:pPr>
            <a:r>
              <a:rPr lang="en-US" sz="28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accent2"/>
                </a:solidFill>
                <a:effectLst>
                  <a:outerShdw blurRad="50800" algn="tl" rotWithShape="0">
                    <a:srgbClr val="000000"/>
                  </a:outerShdw>
                </a:effectLst>
                <a:latin typeface="Arial Black"/>
                <a:cs typeface="Arial Black"/>
              </a:rPr>
              <a:t>Qualitative</a:t>
            </a:r>
            <a:endParaRPr lang="en-US" sz="3600" b="1" dirty="0">
              <a:ln w="24500" cmpd="dbl">
                <a:solidFill>
                  <a:schemeClr val="accent2">
                    <a:shade val="85000"/>
                    <a:satMod val="155000"/>
                  </a:schemeClr>
                </a:solidFill>
                <a:prstDash val="solid"/>
                <a:miter lim="800000"/>
              </a:ln>
              <a:solidFill>
                <a:schemeClr val="accent2"/>
              </a:solidFill>
              <a:effectLst>
                <a:outerShdw blurRad="38100" dist="38100" dir="7020000" algn="tl">
                  <a:srgbClr val="000000">
                    <a:alpha val="35000"/>
                  </a:srgbClr>
                </a:outerShdw>
              </a:effectLst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320427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2" grpId="0"/>
      <p:bldP spid="13" grpId="0"/>
      <p:bldP spid="14" grpId="0"/>
      <p:bldP spid="17" grpId="0"/>
      <p:bldP spid="1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pic>
        <p:nvPicPr>
          <p:cNvPr id="19" name="Picture 18" descr="linea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43" y="2921614"/>
            <a:ext cx="2685747" cy="2702275"/>
          </a:xfrm>
          <a:prstGeom prst="rect">
            <a:avLst/>
          </a:prstGeom>
        </p:spPr>
      </p:pic>
      <p:pic>
        <p:nvPicPr>
          <p:cNvPr id="20" name="Picture 19" descr="pearson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443" y="2921614"/>
            <a:ext cx="2685747" cy="2702274"/>
          </a:xfrm>
          <a:prstGeom prst="rect">
            <a:avLst/>
          </a:prstGeom>
        </p:spPr>
      </p:pic>
      <p:pic>
        <p:nvPicPr>
          <p:cNvPr id="21" name="Picture 20" descr="spearman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568" y="2921614"/>
            <a:ext cx="2713622" cy="2730321"/>
          </a:xfrm>
          <a:prstGeom prst="rect">
            <a:avLst/>
          </a:prstGeom>
        </p:spPr>
      </p:pic>
      <p:sp>
        <p:nvSpPr>
          <p:cNvPr id="22" name="Shape 82"/>
          <p:cNvSpPr txBox="1"/>
          <p:nvPr/>
        </p:nvSpPr>
        <p:spPr>
          <a:xfrm>
            <a:off x="0" y="704850"/>
            <a:ext cx="9144000" cy="15262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Simplified map of the topology</a:t>
            </a:r>
          </a:p>
          <a:p>
            <a:pPr marL="228600" lvl="0" rtl="0">
              <a:spcBef>
                <a:spcPts val="0"/>
              </a:spcBef>
            </a:pPr>
            <a:r>
              <a:rPr lang="en-US" dirty="0" smtClean="0">
                <a:solidFill>
                  <a:schemeClr val="dk1"/>
                </a:solidFill>
              </a:rPr>
              <a:t>Sensitivity Information</a:t>
            </a:r>
          </a:p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Linear Coefficients – </a:t>
            </a:r>
            <a:r>
              <a:rPr lang="en-US" dirty="0" smtClean="0">
                <a:solidFill>
                  <a:schemeClr val="accent2"/>
                </a:solidFill>
              </a:rPr>
              <a:t>Comparatively measure dimensions contribution to output</a:t>
            </a:r>
          </a:p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Pearson Correlation Coefficients – </a:t>
            </a:r>
            <a:r>
              <a:rPr lang="en-US" dirty="0" smtClean="0">
                <a:solidFill>
                  <a:srgbClr val="C0504D"/>
                </a:solidFill>
              </a:rPr>
              <a:t>Measure scale-invariant linearity [-1,1]</a:t>
            </a:r>
          </a:p>
          <a:p>
            <a:pPr marL="514350" lvl="0" indent="-285750" rtl="0">
              <a:spcBef>
                <a:spcPts val="0"/>
              </a:spcBef>
              <a:buFont typeface="Arial"/>
              <a:buChar char="•"/>
            </a:pPr>
            <a:r>
              <a:rPr lang="en-US" dirty="0" smtClean="0">
                <a:solidFill>
                  <a:schemeClr val="dk1"/>
                </a:solidFill>
              </a:rPr>
              <a:t>Spearman Rank Correlation Coefficients – </a:t>
            </a:r>
            <a:r>
              <a:rPr lang="en-US" dirty="0" smtClean="0">
                <a:solidFill>
                  <a:srgbClr val="C0504D"/>
                </a:solidFill>
              </a:rPr>
              <a:t>Measure scale-invariant monotonicity [-1,1]</a:t>
            </a:r>
          </a:p>
        </p:txBody>
      </p:sp>
      <p:pic>
        <p:nvPicPr>
          <p:cNvPr id="23" name="Picture 22" descr="map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5511" y="3080186"/>
            <a:ext cx="2476682" cy="2543702"/>
          </a:xfrm>
          <a:prstGeom prst="rect">
            <a:avLst/>
          </a:prstGeom>
        </p:spPr>
      </p:pic>
      <p:pic>
        <p:nvPicPr>
          <p:cNvPr id="24" name="Picture 23" descr="Screen Shot 2016-04-11 at 7.07.20 PM.png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089"/>
          <a:stretch/>
        </p:blipFill>
        <p:spPr>
          <a:xfrm>
            <a:off x="7103190" y="3485045"/>
            <a:ext cx="2018585" cy="252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00799E-7 1.26274E-6 L -0.34208 1.26274E-6 " pathEditMode="relative" ptsTypes="AA">
                                      <p:cBhvr>
                                        <p:cTn id="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Analyze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1" y="704852"/>
            <a:ext cx="9144001" cy="5421312"/>
          </a:xfrm>
        </p:spPr>
        <p:txBody>
          <a:bodyPr/>
          <a:lstStyle/>
          <a:p>
            <a:r>
              <a:rPr lang="en-US" dirty="0" smtClean="0"/>
              <a:t>Motivates us to provide a more interactive experience and to quantify these errors so that users can avoid them and we can move towards automatically detecting problem areas.</a:t>
            </a:r>
          </a:p>
        </p:txBody>
      </p:sp>
    </p:spTree>
    <p:extLst>
      <p:ext uri="{BB962C8B-B14F-4D97-AF65-F5344CB8AC3E}">
        <p14:creationId xmlns:p14="http://schemas.microsoft.com/office/powerpoint/2010/main" val="1959556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Contour Tree</a:t>
            </a:r>
            <a:endParaRPr lang="en-US" dirty="0" smtClean="0">
              <a:solidFill>
                <a:schemeClr val="accent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998213" y="940992"/>
            <a:ext cx="3927797" cy="4976016"/>
            <a:chOff x="4998213" y="1852451"/>
            <a:chExt cx="3927797" cy="4976016"/>
          </a:xfrm>
        </p:grpSpPr>
        <p:sp>
          <p:nvSpPr>
            <p:cNvPr id="6" name="Oval 5"/>
            <p:cNvSpPr/>
            <p:nvPr/>
          </p:nvSpPr>
          <p:spPr bwMode="auto">
            <a:xfrm rot="10800000" flipH="1">
              <a:off x="4998213" y="34196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 rot="10800000" flipH="1">
              <a:off x="5316373" y="328431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 rot="10800000" flipH="1">
              <a:off x="5783796" y="314899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0800000" flipH="1">
              <a:off x="6181652" y="308749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 rot="10800000" flipH="1">
              <a:off x="6771064" y="291996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rot="10800000" flipH="1">
              <a:off x="7343826" y="2418317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0800000" flipH="1">
              <a:off x="5144724" y="4151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10800000" flipH="1">
              <a:off x="6009986" y="3812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 rot="10800000" flipH="1">
              <a:off x="7883892" y="214767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rot="10800000" flipH="1">
              <a:off x="8240820" y="201235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 rot="10800000" flipH="1">
              <a:off x="7030381" y="404354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0800000" flipH="1">
              <a:off x="5667515" y="445030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 rot="10800000" flipH="1">
              <a:off x="8114899" y="264932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0800000" flipH="1">
              <a:off x="8655368" y="185245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10800000" flipH="1">
              <a:off x="6559289" y="5259363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 rot="10800000" flipH="1">
              <a:off x="5144724" y="4813820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 rot="10800000" flipH="1">
              <a:off x="8289008" y="501762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 rot="10800000" flipH="1">
              <a:off x="7627677" y="55948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 rot="10800000" flipH="1">
              <a:off x="6238646" y="6233679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 rot="10800000" flipH="1">
              <a:off x="7627677" y="5939473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 rot="10800000" flipH="1">
              <a:off x="7334325" y="6410504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 rot="10800000" flipH="1">
              <a:off x="7922656" y="6557825"/>
              <a:ext cx="270642" cy="27064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9" name="Straight Connector 28"/>
            <p:cNvCxnSpPr>
              <a:stCxn id="6" idx="0"/>
              <a:endCxn id="12" idx="3"/>
            </p:cNvCxnSpPr>
            <p:nvPr/>
          </p:nvCxnSpPr>
          <p:spPr bwMode="auto">
            <a:xfrm>
              <a:off x="5133534" y="3690278"/>
              <a:ext cx="50825" cy="5008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7" idx="0"/>
              <a:endCxn id="12" idx="5"/>
            </p:cNvCxnSpPr>
            <p:nvPr/>
          </p:nvCxnSpPr>
          <p:spPr bwMode="auto">
            <a:xfrm flipH="1">
              <a:off x="5375731" y="3554957"/>
              <a:ext cx="75963" cy="6362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8" idx="0"/>
              <a:endCxn id="13" idx="3"/>
            </p:cNvCxnSpPr>
            <p:nvPr/>
          </p:nvCxnSpPr>
          <p:spPr bwMode="auto">
            <a:xfrm>
              <a:off x="5919117" y="3419636"/>
              <a:ext cx="130504" cy="432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13" idx="5"/>
              <a:endCxn id="9" idx="0"/>
            </p:cNvCxnSpPr>
            <p:nvPr/>
          </p:nvCxnSpPr>
          <p:spPr bwMode="auto">
            <a:xfrm flipV="1">
              <a:off x="6240993" y="3358133"/>
              <a:ext cx="75980" cy="4940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>
              <a:stCxn id="17" idx="5"/>
              <a:endCxn id="13" idx="0"/>
            </p:cNvCxnSpPr>
            <p:nvPr/>
          </p:nvCxnSpPr>
          <p:spPr bwMode="auto">
            <a:xfrm flipV="1">
              <a:off x="5898522" y="4083181"/>
              <a:ext cx="246785" cy="406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12" idx="0"/>
              <a:endCxn id="17" idx="3"/>
            </p:cNvCxnSpPr>
            <p:nvPr/>
          </p:nvCxnSpPr>
          <p:spPr bwMode="auto">
            <a:xfrm>
              <a:off x="5280045" y="4422181"/>
              <a:ext cx="427105" cy="6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11" idx="0"/>
              <a:endCxn id="16" idx="5"/>
            </p:cNvCxnSpPr>
            <p:nvPr/>
          </p:nvCxnSpPr>
          <p:spPr bwMode="auto">
            <a:xfrm flipH="1">
              <a:off x="7261388" y="2688959"/>
              <a:ext cx="217759" cy="13942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10" idx="0"/>
              <a:endCxn id="16" idx="3"/>
            </p:cNvCxnSpPr>
            <p:nvPr/>
          </p:nvCxnSpPr>
          <p:spPr bwMode="auto">
            <a:xfrm>
              <a:off x="6906385" y="3190608"/>
              <a:ext cx="163631" cy="892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14" idx="0"/>
              <a:endCxn id="18" idx="3"/>
            </p:cNvCxnSpPr>
            <p:nvPr/>
          </p:nvCxnSpPr>
          <p:spPr bwMode="auto">
            <a:xfrm>
              <a:off x="8019213" y="2418317"/>
              <a:ext cx="135321" cy="2706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5" idx="0"/>
              <a:endCxn id="18" idx="5"/>
            </p:cNvCxnSpPr>
            <p:nvPr/>
          </p:nvCxnSpPr>
          <p:spPr bwMode="auto">
            <a:xfrm flipH="1">
              <a:off x="8345906" y="2282996"/>
              <a:ext cx="30235" cy="4059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stCxn id="18" idx="0"/>
              <a:endCxn id="23" idx="3"/>
            </p:cNvCxnSpPr>
            <p:nvPr/>
          </p:nvCxnSpPr>
          <p:spPr bwMode="auto">
            <a:xfrm>
              <a:off x="8250220" y="2919966"/>
              <a:ext cx="78423" cy="21372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3" idx="5"/>
              <a:endCxn id="19" idx="0"/>
            </p:cNvCxnSpPr>
            <p:nvPr/>
          </p:nvCxnSpPr>
          <p:spPr bwMode="auto">
            <a:xfrm flipV="1">
              <a:off x="8520015" y="2123093"/>
              <a:ext cx="270674" cy="2934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17" idx="1"/>
              <a:endCxn id="21" idx="4"/>
            </p:cNvCxnSpPr>
            <p:nvPr/>
          </p:nvCxnSpPr>
          <p:spPr bwMode="auto">
            <a:xfrm flipH="1">
              <a:off x="5280045" y="4681311"/>
              <a:ext cx="427105" cy="1325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0" idx="3"/>
              <a:endCxn id="17" idx="7"/>
            </p:cNvCxnSpPr>
            <p:nvPr/>
          </p:nvCxnSpPr>
          <p:spPr bwMode="auto">
            <a:xfrm flipH="1" flipV="1">
              <a:off x="5898522" y="4681311"/>
              <a:ext cx="700402" cy="6176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20" idx="5"/>
              <a:endCxn id="16" idx="0"/>
            </p:cNvCxnSpPr>
            <p:nvPr/>
          </p:nvCxnSpPr>
          <p:spPr bwMode="auto">
            <a:xfrm flipV="1">
              <a:off x="6790296" y="4314188"/>
              <a:ext cx="375406" cy="984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5" idx="4"/>
              <a:endCxn id="20" idx="1"/>
            </p:cNvCxnSpPr>
            <p:nvPr/>
          </p:nvCxnSpPr>
          <p:spPr bwMode="auto">
            <a:xfrm flipV="1">
              <a:off x="6373967" y="5490370"/>
              <a:ext cx="224957" cy="7433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4" idx="3"/>
              <a:endCxn id="20" idx="7"/>
            </p:cNvCxnSpPr>
            <p:nvPr/>
          </p:nvCxnSpPr>
          <p:spPr bwMode="auto">
            <a:xfrm flipH="1" flipV="1">
              <a:off x="6790296" y="5490370"/>
              <a:ext cx="877016" cy="144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3" idx="1"/>
              <a:endCxn id="24" idx="5"/>
            </p:cNvCxnSpPr>
            <p:nvPr/>
          </p:nvCxnSpPr>
          <p:spPr bwMode="auto">
            <a:xfrm flipH="1">
              <a:off x="7858684" y="5248633"/>
              <a:ext cx="469959" cy="3858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24" idx="0"/>
              <a:endCxn id="26" idx="4"/>
            </p:cNvCxnSpPr>
            <p:nvPr/>
          </p:nvCxnSpPr>
          <p:spPr bwMode="auto">
            <a:xfrm flipH="1">
              <a:off x="7762998" y="5865478"/>
              <a:ext cx="0" cy="739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6" idx="1"/>
              <a:endCxn id="27" idx="4"/>
            </p:cNvCxnSpPr>
            <p:nvPr/>
          </p:nvCxnSpPr>
          <p:spPr bwMode="auto">
            <a:xfrm flipH="1">
              <a:off x="7469646" y="6170480"/>
              <a:ext cx="197666" cy="240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26" idx="7"/>
              <a:endCxn id="28" idx="4"/>
            </p:cNvCxnSpPr>
            <p:nvPr/>
          </p:nvCxnSpPr>
          <p:spPr bwMode="auto">
            <a:xfrm>
              <a:off x="7858684" y="6170480"/>
              <a:ext cx="199293" cy="3873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19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03399" y="704851"/>
            <a:ext cx="3140601" cy="526238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195"/>
          <p:cNvSpPr/>
          <p:nvPr/>
        </p:nvSpPr>
        <p:spPr>
          <a:xfrm>
            <a:off x="7080959" y="4931282"/>
            <a:ext cx="132759" cy="708998"/>
          </a:xfrm>
          <a:custGeom>
            <a:avLst/>
            <a:gdLst/>
            <a:ahLst/>
            <a:cxnLst/>
            <a:rect l="0" t="0" r="0" b="0"/>
            <a:pathLst>
              <a:path w="5160" h="27557" extrusionOk="0">
                <a:moveTo>
                  <a:pt x="5160" y="0"/>
                </a:moveTo>
                <a:cubicBezTo>
                  <a:pt x="3071" y="2782"/>
                  <a:pt x="4319" y="7002"/>
                  <a:pt x="4892" y="10434"/>
                </a:cubicBezTo>
                <a:cubicBezTo>
                  <a:pt x="5470" y="13899"/>
                  <a:pt x="2560" y="17142"/>
                  <a:pt x="612" y="20066"/>
                </a:cubicBezTo>
                <a:cubicBezTo>
                  <a:pt x="-776" y="22148"/>
                  <a:pt x="866" y="25181"/>
                  <a:pt x="77" y="27557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8" name="Shape 196"/>
          <p:cNvSpPr/>
          <p:nvPr/>
        </p:nvSpPr>
        <p:spPr>
          <a:xfrm>
            <a:off x="7774826" y="2789109"/>
            <a:ext cx="578889" cy="289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97"/>
          <p:cNvSpPr/>
          <p:nvPr/>
        </p:nvSpPr>
        <p:spPr>
          <a:xfrm flipH="1">
            <a:off x="6757216" y="2789109"/>
            <a:ext cx="578889" cy="289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98"/>
          <p:cNvSpPr/>
          <p:nvPr/>
        </p:nvSpPr>
        <p:spPr>
          <a:xfrm flipH="1">
            <a:off x="8651057" y="2789109"/>
            <a:ext cx="372650" cy="289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99"/>
          <p:cNvSpPr/>
          <p:nvPr/>
        </p:nvSpPr>
        <p:spPr>
          <a:xfrm>
            <a:off x="6081819" y="2789109"/>
            <a:ext cx="372650" cy="289599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accent3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00"/>
          <p:cNvSpPr/>
          <p:nvPr/>
        </p:nvSpPr>
        <p:spPr>
          <a:xfrm>
            <a:off x="6751813" y="4749331"/>
            <a:ext cx="824955" cy="1033047"/>
          </a:xfrm>
          <a:prstGeom prst="ellipse">
            <a:avLst/>
          </a:prstGeom>
          <a:noFill/>
          <a:ln w="3810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pic>
        <p:nvPicPr>
          <p:cNvPr id="13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7350" y="1057651"/>
            <a:ext cx="1785275" cy="2151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919708"/>
            <a:ext cx="2047519" cy="204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2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2687" y="3832161"/>
            <a:ext cx="2047519" cy="213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209"/>
          <p:cNvSpPr txBox="1"/>
          <p:nvPr/>
        </p:nvSpPr>
        <p:spPr>
          <a:xfrm>
            <a:off x="3877375" y="2568450"/>
            <a:ext cx="2126024" cy="479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thermal expansion coefficient</a:t>
            </a:r>
          </a:p>
        </p:txBody>
      </p:sp>
      <p:sp>
        <p:nvSpPr>
          <p:cNvPr id="17" name="Shape 210"/>
          <p:cNvSpPr txBox="1"/>
          <p:nvPr/>
        </p:nvSpPr>
        <p:spPr>
          <a:xfrm rot="1217905">
            <a:off x="1722013" y="2965796"/>
            <a:ext cx="1811709" cy="3579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power scaling factor</a:t>
            </a:r>
          </a:p>
        </p:txBody>
      </p:sp>
      <p:sp>
        <p:nvSpPr>
          <p:cNvPr id="18" name="Shape 211"/>
          <p:cNvSpPr txBox="1"/>
          <p:nvPr/>
        </p:nvSpPr>
        <p:spPr>
          <a:xfrm rot="16200000">
            <a:off x="3695421" y="1690750"/>
            <a:ext cx="870599" cy="35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stress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08304" y="749874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Contact Point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0962" y="2058425"/>
            <a:ext cx="183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75000"/>
                  </a:schemeClr>
                </a:solidFill>
              </a:rPr>
              <a:t>Equilibrium Point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23" name="Right Arrow 22"/>
          <p:cNvSpPr/>
          <p:nvPr/>
        </p:nvSpPr>
        <p:spPr>
          <a:xfrm rot="8108954">
            <a:off x="2735332" y="1112938"/>
            <a:ext cx="552500" cy="318442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ight Arrow 1"/>
          <p:cNvSpPr/>
          <p:nvPr/>
        </p:nvSpPr>
        <p:spPr>
          <a:xfrm rot="1538778">
            <a:off x="1886442" y="2303183"/>
            <a:ext cx="893953" cy="356137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60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solidFill>
            <a:schemeClr val="accent3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Analyze: SA Results for Nuclear Fuel</a:t>
            </a:r>
            <a:endParaRPr lang="en-US" dirty="0"/>
          </a:p>
        </p:txBody>
      </p:sp>
      <p:sp>
        <p:nvSpPr>
          <p:cNvPr id="25" name="Rectangle 24"/>
          <p:cNvSpPr/>
          <p:nvPr/>
        </p:nvSpPr>
        <p:spPr>
          <a:xfrm>
            <a:off x="564099" y="2673167"/>
            <a:ext cx="8015802" cy="2025668"/>
          </a:xfrm>
          <a:prstGeom prst="rect">
            <a:avLst/>
          </a:prstGeom>
          <a:solidFill>
            <a:schemeClr val="accent3">
              <a:alpha val="74902"/>
            </a:schemeClr>
          </a:solidFill>
          <a:ln w="38100" cmpd="sng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915988" indent="-458788"/>
            <a:r>
              <a:rPr lang="en-US" dirty="0"/>
              <a:t>Rethinking Sensitivity Analysis of Nuclear Simulations with </a:t>
            </a:r>
            <a:r>
              <a:rPr lang="en-US" dirty="0" smtClean="0"/>
              <a:t>Topology. Dan </a:t>
            </a:r>
            <a:r>
              <a:rPr lang="en-US" dirty="0"/>
              <a:t>Maljovec</a:t>
            </a:r>
            <a:r>
              <a:rPr lang="en-US" dirty="0"/>
              <a:t>, </a:t>
            </a:r>
            <a:r>
              <a:rPr lang="en-US" dirty="0"/>
              <a:t>Bei</a:t>
            </a:r>
            <a:r>
              <a:rPr lang="en-US" dirty="0"/>
              <a:t> Wang, Paul Rosen, Andrea </a:t>
            </a:r>
            <a:r>
              <a:rPr lang="en-US" dirty="0"/>
              <a:t>Alfonsi</a:t>
            </a:r>
            <a:r>
              <a:rPr lang="en-US" dirty="0"/>
              <a:t>, Giovanni </a:t>
            </a:r>
            <a:r>
              <a:rPr lang="en-US" dirty="0"/>
              <a:t>Pastore</a:t>
            </a:r>
            <a:r>
              <a:rPr lang="en-US" dirty="0"/>
              <a:t>, Cristian </a:t>
            </a:r>
            <a:r>
              <a:rPr lang="en-US" dirty="0"/>
              <a:t>Rabiti</a:t>
            </a:r>
            <a:r>
              <a:rPr lang="en-US" dirty="0"/>
              <a:t>, and Valerio </a:t>
            </a:r>
            <a:r>
              <a:rPr lang="en-US" dirty="0" smtClean="0"/>
              <a:t>Pascucci</a:t>
            </a:r>
            <a:r>
              <a:rPr lang="en-US" dirty="0" smtClean="0"/>
              <a:t>. Proceedings </a:t>
            </a:r>
            <a:r>
              <a:rPr lang="en-US" dirty="0"/>
              <a:t>of IEEE Pacific Visualization (</a:t>
            </a:r>
            <a:r>
              <a:rPr lang="en-US" dirty="0"/>
              <a:t>PacificVis</a:t>
            </a:r>
            <a:r>
              <a:rPr lang="en-US" dirty="0"/>
              <a:t>), </a:t>
            </a:r>
            <a:r>
              <a:rPr lang="en-US" dirty="0" smtClean="0"/>
              <a:t>2016.</a:t>
            </a:r>
          </a:p>
          <a:p>
            <a:pPr marL="915988" indent="-458788"/>
            <a:endParaRPr lang="en-US" dirty="0"/>
          </a:p>
          <a:p>
            <a:pPr marL="915988" indent="-458788"/>
            <a:r>
              <a:rPr lang="en-US" dirty="0" smtClean="0"/>
              <a:t>Available in the RAVEN software at INL</a:t>
            </a:r>
          </a:p>
        </p:txBody>
      </p:sp>
    </p:spTree>
    <p:extLst>
      <p:ext uri="{BB962C8B-B14F-4D97-AF65-F5344CB8AC3E}">
        <p14:creationId xmlns:p14="http://schemas.microsoft.com/office/powerpoint/2010/main" val="2520880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1" grpId="0"/>
      <p:bldP spid="22" grpId="0"/>
      <p:bldP spid="23" grpId="0" animBg="1"/>
      <p:bldP spid="2" grpId="0" animBg="1"/>
      <p:bldP spid="25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Timeline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61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227035"/>
            <a:ext cx="1392701" cy="457200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8" name="Rectangle 7"/>
          <p:cNvSpPr/>
          <p:nvPr/>
        </p:nvSpPr>
        <p:spPr>
          <a:xfrm>
            <a:off x="675250" y="1785065"/>
            <a:ext cx="1647324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9" name="Rectangle 8"/>
          <p:cNvSpPr/>
          <p:nvPr/>
        </p:nvSpPr>
        <p:spPr>
          <a:xfrm>
            <a:off x="6553200" y="4017183"/>
            <a:ext cx="2133599" cy="4572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Synthesize</a:t>
            </a:r>
            <a:endParaRPr lang="en-US" sz="2500"/>
          </a:p>
        </p:txBody>
      </p:sp>
      <p:sp>
        <p:nvSpPr>
          <p:cNvPr id="10" name="Rectangle 9"/>
          <p:cNvSpPr/>
          <p:nvPr/>
        </p:nvSpPr>
        <p:spPr>
          <a:xfrm>
            <a:off x="2025748" y="2343095"/>
            <a:ext cx="2504049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11" name="Rectangle 10"/>
          <p:cNvSpPr/>
          <p:nvPr/>
        </p:nvSpPr>
        <p:spPr>
          <a:xfrm>
            <a:off x="5641145" y="3459155"/>
            <a:ext cx="2025747" cy="4572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Analyze</a:t>
            </a:r>
            <a:endParaRPr lang="en-US" sz="2500"/>
          </a:p>
        </p:txBody>
      </p:sp>
      <p:sp>
        <p:nvSpPr>
          <p:cNvPr id="12" name="Rectangle 11"/>
          <p:cNvSpPr/>
          <p:nvPr/>
        </p:nvSpPr>
        <p:spPr>
          <a:xfrm>
            <a:off x="3736192" y="2901125"/>
            <a:ext cx="2667885" cy="4572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Analyze</a:t>
            </a:r>
            <a:endParaRPr lang="en-US" sz="2500"/>
          </a:p>
        </p:txBody>
      </p:sp>
      <p:sp>
        <p:nvSpPr>
          <p:cNvPr id="21" name="Rectangle 20"/>
          <p:cNvSpPr/>
          <p:nvPr/>
        </p:nvSpPr>
        <p:spPr>
          <a:xfrm>
            <a:off x="198785" y="4830422"/>
            <a:ext cx="8644272" cy="1483994"/>
          </a:xfrm>
          <a:prstGeom prst="rect">
            <a:avLst/>
          </a:prstGeom>
          <a:solidFill>
            <a:schemeClr val="accent4"/>
          </a:solidFill>
          <a:ln w="38100" cmpd="sng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747963" indent="-460375"/>
            <a:r>
              <a:rPr lang="en-US"/>
              <a:t>Adaptive Sampling with Topological </a:t>
            </a:r>
            <a:r>
              <a:rPr lang="en-US" smtClean="0"/>
              <a:t>Scores. Dan </a:t>
            </a:r>
            <a:r>
              <a:rPr lang="en-US"/>
              <a:t>Maljovec, </a:t>
            </a:r>
            <a:r>
              <a:rPr lang="en-US" err="1"/>
              <a:t>Bei</a:t>
            </a:r>
            <a:r>
              <a:rPr lang="en-US"/>
              <a:t> Wang, Ana </a:t>
            </a:r>
            <a:r>
              <a:rPr lang="en-US" err="1"/>
              <a:t>Kupresanin</a:t>
            </a:r>
            <a:r>
              <a:rPr lang="en-US"/>
              <a:t>, </a:t>
            </a:r>
            <a:r>
              <a:rPr lang="en-US" err="1"/>
              <a:t>Gardar</a:t>
            </a:r>
            <a:r>
              <a:rPr lang="en-US"/>
              <a:t> </a:t>
            </a:r>
            <a:r>
              <a:rPr lang="en-US" err="1"/>
              <a:t>Johannesson</a:t>
            </a:r>
            <a:r>
              <a:rPr lang="en-US"/>
              <a:t>, Valerio </a:t>
            </a:r>
            <a:r>
              <a:rPr lang="en-US" err="1"/>
              <a:t>Pascucci</a:t>
            </a:r>
            <a:r>
              <a:rPr lang="en-US"/>
              <a:t>, and Peer-</a:t>
            </a:r>
            <a:r>
              <a:rPr lang="en-US" err="1"/>
              <a:t>Timo</a:t>
            </a:r>
            <a:r>
              <a:rPr lang="en-US"/>
              <a:t> </a:t>
            </a:r>
            <a:r>
              <a:rPr lang="en-US" smtClean="0"/>
              <a:t>Bremer. International </a:t>
            </a:r>
            <a:r>
              <a:rPr lang="en-US"/>
              <a:t>Journal for Uncertainty Quantification, 3(2), pages 119-141, </a:t>
            </a:r>
            <a:r>
              <a:rPr lang="en-US" smtClean="0"/>
              <a:t>2013.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79807" y="1099595"/>
            <a:ext cx="8644274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79807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2013 </a:t>
            </a:r>
            <a:endParaRPr lang="en-US" sz="2400" b="1"/>
          </a:p>
        </p:txBody>
      </p:sp>
      <p:sp>
        <p:nvSpPr>
          <p:cNvPr id="22" name="Rectangle 21"/>
          <p:cNvSpPr/>
          <p:nvPr/>
        </p:nvSpPr>
        <p:spPr>
          <a:xfrm>
            <a:off x="3736193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2015 </a:t>
            </a:r>
            <a:endParaRPr lang="en-US" sz="2400" b="1"/>
          </a:p>
        </p:txBody>
      </p:sp>
      <p:sp>
        <p:nvSpPr>
          <p:cNvPr id="23" name="Rectangle 22"/>
          <p:cNvSpPr/>
          <p:nvPr/>
        </p:nvSpPr>
        <p:spPr>
          <a:xfrm>
            <a:off x="2008000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2014 </a:t>
            </a:r>
            <a:endParaRPr lang="en-US" sz="2400" b="1"/>
          </a:p>
        </p:txBody>
      </p:sp>
      <p:sp>
        <p:nvSpPr>
          <p:cNvPr id="24" name="Rectangle 23"/>
          <p:cNvSpPr/>
          <p:nvPr/>
        </p:nvSpPr>
        <p:spPr>
          <a:xfrm>
            <a:off x="5464386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2016 </a:t>
            </a:r>
            <a:endParaRPr lang="en-US" sz="2400" b="1"/>
          </a:p>
        </p:txBody>
      </p:sp>
      <p:sp>
        <p:nvSpPr>
          <p:cNvPr id="25" name="Rectangle 24"/>
          <p:cNvSpPr/>
          <p:nvPr/>
        </p:nvSpPr>
        <p:spPr>
          <a:xfrm>
            <a:off x="7192579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2017 </a:t>
            </a:r>
            <a:endParaRPr lang="en-US" sz="2400" b="1"/>
          </a:p>
        </p:txBody>
      </p:sp>
      <p:pic>
        <p:nvPicPr>
          <p:cNvPr id="27" name="Picture 2" descr="C:\Users\dan\Desktop\DAG\UQ Workshop\talk\figs\TOPOP4.pn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506914" y="4941787"/>
            <a:ext cx="1293751" cy="12612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2634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Timeline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62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227035"/>
            <a:ext cx="1392701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8" name="Rectangle 7"/>
          <p:cNvSpPr/>
          <p:nvPr/>
        </p:nvSpPr>
        <p:spPr>
          <a:xfrm>
            <a:off x="675250" y="1785065"/>
            <a:ext cx="1647324" cy="457200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9" name="Rectangle 8"/>
          <p:cNvSpPr/>
          <p:nvPr/>
        </p:nvSpPr>
        <p:spPr>
          <a:xfrm>
            <a:off x="6553200" y="4017183"/>
            <a:ext cx="2133599" cy="4572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Synthesize</a:t>
            </a:r>
            <a:endParaRPr lang="en-US" sz="2500"/>
          </a:p>
        </p:txBody>
      </p:sp>
      <p:sp>
        <p:nvSpPr>
          <p:cNvPr id="10" name="Rectangle 9"/>
          <p:cNvSpPr/>
          <p:nvPr/>
        </p:nvSpPr>
        <p:spPr>
          <a:xfrm>
            <a:off x="2025748" y="2343095"/>
            <a:ext cx="2504049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11" name="Rectangle 10"/>
          <p:cNvSpPr/>
          <p:nvPr/>
        </p:nvSpPr>
        <p:spPr>
          <a:xfrm>
            <a:off x="5641145" y="3459155"/>
            <a:ext cx="2025747" cy="4572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Analyze</a:t>
            </a:r>
            <a:endParaRPr lang="en-US" sz="2500"/>
          </a:p>
        </p:txBody>
      </p:sp>
      <p:sp>
        <p:nvSpPr>
          <p:cNvPr id="12" name="Rectangle 11"/>
          <p:cNvSpPr/>
          <p:nvPr/>
        </p:nvSpPr>
        <p:spPr>
          <a:xfrm>
            <a:off x="3736192" y="2901125"/>
            <a:ext cx="2667885" cy="4572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Analyze</a:t>
            </a:r>
            <a:endParaRPr lang="en-US" sz="2500"/>
          </a:p>
        </p:txBody>
      </p:sp>
      <p:sp>
        <p:nvSpPr>
          <p:cNvPr id="21" name="Rectangle 20"/>
          <p:cNvSpPr/>
          <p:nvPr/>
        </p:nvSpPr>
        <p:spPr>
          <a:xfrm>
            <a:off x="198785" y="4601822"/>
            <a:ext cx="8644272" cy="1712594"/>
          </a:xfrm>
          <a:prstGeom prst="rect">
            <a:avLst/>
          </a:prstGeom>
          <a:solidFill>
            <a:schemeClr val="accent4"/>
          </a:solidFill>
          <a:ln w="38100" cmpd="sng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747963" indent="-474663"/>
            <a:r>
              <a:rPr lang="en-US"/>
              <a:t>Adaptive Sampling Algorithms for Probabilistic Risk Assessment of Nuclear Simulations. Dan </a:t>
            </a:r>
            <a:r>
              <a:rPr lang="en-US" err="1"/>
              <a:t>Maljovec</a:t>
            </a:r>
            <a:r>
              <a:rPr lang="en-US"/>
              <a:t>, </a:t>
            </a:r>
            <a:r>
              <a:rPr lang="en-US" err="1"/>
              <a:t>Bei</a:t>
            </a:r>
            <a:r>
              <a:rPr lang="en-US"/>
              <a:t> Wang, Diego </a:t>
            </a:r>
            <a:r>
              <a:rPr lang="en-US" err="1"/>
              <a:t>Mandelli</a:t>
            </a:r>
            <a:r>
              <a:rPr lang="en-US"/>
              <a:t>, Peer-</a:t>
            </a:r>
            <a:r>
              <a:rPr lang="en-US" err="1"/>
              <a:t>Timo</a:t>
            </a:r>
            <a:r>
              <a:rPr lang="en-US"/>
              <a:t> Bremer, and Valerio </a:t>
            </a:r>
            <a:r>
              <a:rPr lang="en-US" err="1"/>
              <a:t>Pascucci</a:t>
            </a:r>
            <a:r>
              <a:rPr lang="en-US"/>
              <a:t>. International Topical Meeting on Probabilistic Safety Assessment and Analysis (PSA), </a:t>
            </a:r>
            <a:r>
              <a:rPr lang="en-US" smtClean="0"/>
              <a:t>2013.</a:t>
            </a:r>
          </a:p>
          <a:p>
            <a:pPr marL="2747963" indent="-474663"/>
            <a:r>
              <a:rPr lang="en-US" b="1" i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*Runner-up for Best Student Paper Award</a:t>
            </a:r>
            <a:endParaRPr lang="en-US" b="1" i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79807" y="1099595"/>
            <a:ext cx="8644274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79807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2013 </a:t>
            </a:r>
            <a:endParaRPr lang="en-US" sz="2400" b="1"/>
          </a:p>
        </p:txBody>
      </p:sp>
      <p:sp>
        <p:nvSpPr>
          <p:cNvPr id="22" name="Rectangle 21"/>
          <p:cNvSpPr/>
          <p:nvPr/>
        </p:nvSpPr>
        <p:spPr>
          <a:xfrm>
            <a:off x="3736193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2015 </a:t>
            </a:r>
            <a:endParaRPr lang="en-US" sz="2400" b="1"/>
          </a:p>
        </p:txBody>
      </p:sp>
      <p:sp>
        <p:nvSpPr>
          <p:cNvPr id="23" name="Rectangle 22"/>
          <p:cNvSpPr/>
          <p:nvPr/>
        </p:nvSpPr>
        <p:spPr>
          <a:xfrm>
            <a:off x="2008000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2014 </a:t>
            </a:r>
            <a:endParaRPr lang="en-US" sz="2400" b="1"/>
          </a:p>
        </p:txBody>
      </p:sp>
      <p:sp>
        <p:nvSpPr>
          <p:cNvPr id="24" name="Rectangle 23"/>
          <p:cNvSpPr/>
          <p:nvPr/>
        </p:nvSpPr>
        <p:spPr>
          <a:xfrm>
            <a:off x="5464386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2016 </a:t>
            </a:r>
            <a:endParaRPr lang="en-US" sz="2400" b="1"/>
          </a:p>
        </p:txBody>
      </p:sp>
      <p:sp>
        <p:nvSpPr>
          <p:cNvPr id="25" name="Rectangle 24"/>
          <p:cNvSpPr/>
          <p:nvPr/>
        </p:nvSpPr>
        <p:spPr>
          <a:xfrm>
            <a:off x="7192579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2017 </a:t>
            </a:r>
            <a:endParaRPr lang="en-US" sz="2400" b="1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9" y="4718148"/>
            <a:ext cx="2168914" cy="1479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134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Timeline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63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227035"/>
            <a:ext cx="1392701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8" name="Rectangle 7"/>
          <p:cNvSpPr/>
          <p:nvPr/>
        </p:nvSpPr>
        <p:spPr>
          <a:xfrm>
            <a:off x="675250" y="1785065"/>
            <a:ext cx="1647324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9" name="Rectangle 8"/>
          <p:cNvSpPr/>
          <p:nvPr/>
        </p:nvSpPr>
        <p:spPr>
          <a:xfrm>
            <a:off x="6553200" y="4017183"/>
            <a:ext cx="2133599" cy="4572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Synthesize</a:t>
            </a:r>
            <a:endParaRPr lang="en-US" sz="2500"/>
          </a:p>
        </p:txBody>
      </p:sp>
      <p:sp>
        <p:nvSpPr>
          <p:cNvPr id="10" name="Rectangle 9"/>
          <p:cNvSpPr/>
          <p:nvPr/>
        </p:nvSpPr>
        <p:spPr>
          <a:xfrm>
            <a:off x="2025748" y="2343095"/>
            <a:ext cx="2504049" cy="457200"/>
          </a:xfrm>
          <a:prstGeom prst="rect">
            <a:avLst/>
          </a:prstGeom>
          <a:solidFill>
            <a:schemeClr val="accent4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11" name="Rectangle 10"/>
          <p:cNvSpPr/>
          <p:nvPr/>
        </p:nvSpPr>
        <p:spPr>
          <a:xfrm>
            <a:off x="5641145" y="3459155"/>
            <a:ext cx="2025747" cy="4572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Analyze</a:t>
            </a:r>
            <a:endParaRPr lang="en-US" sz="2500"/>
          </a:p>
        </p:txBody>
      </p:sp>
      <p:sp>
        <p:nvSpPr>
          <p:cNvPr id="12" name="Rectangle 11"/>
          <p:cNvSpPr/>
          <p:nvPr/>
        </p:nvSpPr>
        <p:spPr>
          <a:xfrm>
            <a:off x="3736192" y="2901125"/>
            <a:ext cx="2667885" cy="4572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Analyze</a:t>
            </a:r>
            <a:endParaRPr lang="en-US" sz="2500"/>
          </a:p>
        </p:txBody>
      </p:sp>
      <p:sp>
        <p:nvSpPr>
          <p:cNvPr id="21" name="Rectangle 20"/>
          <p:cNvSpPr/>
          <p:nvPr/>
        </p:nvSpPr>
        <p:spPr>
          <a:xfrm>
            <a:off x="198785" y="4831690"/>
            <a:ext cx="8644272" cy="1482725"/>
          </a:xfrm>
          <a:prstGeom prst="rect">
            <a:avLst/>
          </a:prstGeom>
          <a:solidFill>
            <a:schemeClr val="accent4"/>
          </a:solidFill>
          <a:ln w="38100" cmpd="sng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747963" indent="-474663"/>
            <a:r>
              <a:rPr lang="en-US"/>
              <a:t>Topology-Based Active Learning. Dan </a:t>
            </a:r>
            <a:r>
              <a:rPr lang="en-US" err="1"/>
              <a:t>Maljovec</a:t>
            </a:r>
            <a:r>
              <a:rPr lang="en-US"/>
              <a:t>, </a:t>
            </a:r>
            <a:r>
              <a:rPr lang="en-US" err="1"/>
              <a:t>Bei</a:t>
            </a:r>
            <a:r>
              <a:rPr lang="en-US"/>
              <a:t> Wang, John Moeller, and Valerio </a:t>
            </a:r>
            <a:r>
              <a:rPr lang="en-US" err="1"/>
              <a:t>Pascucci</a:t>
            </a:r>
            <a:r>
              <a:rPr lang="en-US"/>
              <a:t>. SCI Technical Report UUSCI-2014-00, </a:t>
            </a:r>
            <a:r>
              <a:rPr lang="en-US" smtClean="0"/>
              <a:t>2014.</a:t>
            </a:r>
            <a:endParaRPr lang="en-US"/>
          </a:p>
          <a:p>
            <a:pPr marL="2747963" indent="-474663"/>
            <a:r>
              <a:rPr lang="en-US" b="1" i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*Available </a:t>
            </a:r>
            <a:r>
              <a:rPr lang="en-US" b="1" i="1">
                <a:solidFill>
                  <a:schemeClr val="accent4">
                    <a:lumMod val="40000"/>
                    <a:lumOff val="60000"/>
                  </a:schemeClr>
                </a:solidFill>
              </a:rPr>
              <a:t>in the RAVEN software at </a:t>
            </a:r>
            <a:r>
              <a:rPr lang="en-US" b="1" i="1" smtClean="0">
                <a:solidFill>
                  <a:schemeClr val="accent4">
                    <a:lumMod val="40000"/>
                    <a:lumOff val="60000"/>
                  </a:schemeClr>
                </a:solidFill>
              </a:rPr>
              <a:t>INL</a:t>
            </a:r>
            <a:endParaRPr lang="en-US" b="1" i="1">
              <a:solidFill>
                <a:schemeClr val="accent4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79807" y="1099595"/>
            <a:ext cx="8644274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79807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2013 </a:t>
            </a:r>
            <a:endParaRPr lang="en-US" sz="2400" b="1"/>
          </a:p>
        </p:txBody>
      </p:sp>
      <p:sp>
        <p:nvSpPr>
          <p:cNvPr id="22" name="Rectangle 21"/>
          <p:cNvSpPr/>
          <p:nvPr/>
        </p:nvSpPr>
        <p:spPr>
          <a:xfrm>
            <a:off x="3736193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2015 </a:t>
            </a:r>
            <a:endParaRPr lang="en-US" sz="2400" b="1"/>
          </a:p>
        </p:txBody>
      </p:sp>
      <p:sp>
        <p:nvSpPr>
          <p:cNvPr id="23" name="Rectangle 22"/>
          <p:cNvSpPr/>
          <p:nvPr/>
        </p:nvSpPr>
        <p:spPr>
          <a:xfrm>
            <a:off x="2008000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2014 </a:t>
            </a:r>
            <a:endParaRPr lang="en-US" sz="2400" b="1"/>
          </a:p>
        </p:txBody>
      </p:sp>
      <p:sp>
        <p:nvSpPr>
          <p:cNvPr id="24" name="Rectangle 23"/>
          <p:cNvSpPr/>
          <p:nvPr/>
        </p:nvSpPr>
        <p:spPr>
          <a:xfrm>
            <a:off x="5464386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2016 </a:t>
            </a:r>
            <a:endParaRPr lang="en-US" sz="2400" b="1"/>
          </a:p>
        </p:txBody>
      </p:sp>
      <p:sp>
        <p:nvSpPr>
          <p:cNvPr id="25" name="Rectangle 24"/>
          <p:cNvSpPr/>
          <p:nvPr/>
        </p:nvSpPr>
        <p:spPr>
          <a:xfrm>
            <a:off x="7192579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2017 </a:t>
            </a:r>
            <a:endParaRPr lang="en-US" sz="2400" b="1"/>
          </a:p>
        </p:txBody>
      </p:sp>
      <p:grpSp>
        <p:nvGrpSpPr>
          <p:cNvPr id="4" name="Group 3"/>
          <p:cNvGrpSpPr/>
          <p:nvPr/>
        </p:nvGrpSpPr>
        <p:grpSpPr>
          <a:xfrm>
            <a:off x="608602" y="5019131"/>
            <a:ext cx="1107660" cy="1107842"/>
            <a:chOff x="4706388" y="3972001"/>
            <a:chExt cx="1868914" cy="1869221"/>
          </a:xfrm>
        </p:grpSpPr>
        <p:grpSp>
          <p:nvGrpSpPr>
            <p:cNvPr id="17" name="Group 16"/>
            <p:cNvGrpSpPr/>
            <p:nvPr/>
          </p:nvGrpSpPr>
          <p:grpSpPr>
            <a:xfrm>
              <a:off x="4706388" y="3972001"/>
              <a:ext cx="1868914" cy="1869221"/>
              <a:chOff x="4706388" y="3676574"/>
              <a:chExt cx="1868914" cy="1869221"/>
            </a:xfrm>
          </p:grpSpPr>
          <p:pic>
            <p:nvPicPr>
              <p:cNvPr id="18" name="Picture 17" descr="distance0.png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06388" y="3676882"/>
                <a:ext cx="1868913" cy="1868913"/>
              </a:xfrm>
              <a:prstGeom prst="rect">
                <a:avLst/>
              </a:prstGeom>
            </p:spPr>
          </p:pic>
          <p:grpSp>
            <p:nvGrpSpPr>
              <p:cNvPr id="26" name="Group 25"/>
              <p:cNvGrpSpPr/>
              <p:nvPr/>
            </p:nvGrpSpPr>
            <p:grpSpPr>
              <a:xfrm>
                <a:off x="5075261" y="3990437"/>
                <a:ext cx="1406309" cy="1444343"/>
                <a:chOff x="578357" y="4952872"/>
                <a:chExt cx="1406309" cy="1444343"/>
              </a:xfrm>
              <a:solidFill>
                <a:schemeClr val="bg1">
                  <a:lumMod val="75000"/>
                </a:schemeClr>
              </a:solidFill>
            </p:grpSpPr>
            <p:sp>
              <p:nvSpPr>
                <p:cNvPr id="59" name="Multiply 58"/>
                <p:cNvSpPr/>
                <p:nvPr/>
              </p:nvSpPr>
              <p:spPr>
                <a:xfrm>
                  <a:off x="902015" y="6150788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Multiply 59"/>
                <p:cNvSpPr/>
                <p:nvPr/>
              </p:nvSpPr>
              <p:spPr>
                <a:xfrm>
                  <a:off x="578357" y="5149862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Multiply 60"/>
                <p:cNvSpPr/>
                <p:nvPr/>
              </p:nvSpPr>
              <p:spPr>
                <a:xfrm>
                  <a:off x="1234324" y="4952872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Multiply 61"/>
                <p:cNvSpPr/>
                <p:nvPr/>
              </p:nvSpPr>
              <p:spPr>
                <a:xfrm>
                  <a:off x="841152" y="5567972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Multiply 62"/>
                <p:cNvSpPr/>
                <p:nvPr/>
              </p:nvSpPr>
              <p:spPr>
                <a:xfrm>
                  <a:off x="1364672" y="5507545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Multiply 63"/>
                <p:cNvSpPr/>
                <p:nvPr/>
              </p:nvSpPr>
              <p:spPr>
                <a:xfrm>
                  <a:off x="1738239" y="5717216"/>
                  <a:ext cx="246427" cy="246427"/>
                </a:xfrm>
                <a:prstGeom prst="mathMultiply">
                  <a:avLst/>
                </a:prstGeom>
                <a:grpFill/>
                <a:ln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7" name="Group 26"/>
              <p:cNvGrpSpPr/>
              <p:nvPr/>
            </p:nvGrpSpPr>
            <p:grpSpPr>
              <a:xfrm>
                <a:off x="4836933" y="3778564"/>
                <a:ext cx="1662235" cy="1635499"/>
                <a:chOff x="340029" y="4740999"/>
                <a:chExt cx="1662235" cy="1635499"/>
              </a:xfrm>
              <a:solidFill>
                <a:schemeClr val="bg1"/>
              </a:solidFill>
            </p:grpSpPr>
            <p:sp>
              <p:nvSpPr>
                <p:cNvPr id="29" name="Oval 28"/>
                <p:cNvSpPr/>
                <p:nvPr/>
              </p:nvSpPr>
              <p:spPr>
                <a:xfrm>
                  <a:off x="539018" y="4894951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/>
                <p:cNvSpPr/>
                <p:nvPr/>
              </p:nvSpPr>
              <p:spPr>
                <a:xfrm>
                  <a:off x="969933" y="477211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1" name="Oval 30"/>
                <p:cNvSpPr/>
                <p:nvPr/>
              </p:nvSpPr>
              <p:spPr>
                <a:xfrm>
                  <a:off x="1488446" y="5041395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Oval 31"/>
                <p:cNvSpPr/>
                <p:nvPr/>
              </p:nvSpPr>
              <p:spPr>
                <a:xfrm>
                  <a:off x="738327" y="540575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Oval 32"/>
                <p:cNvSpPr/>
                <p:nvPr/>
              </p:nvSpPr>
              <p:spPr>
                <a:xfrm>
                  <a:off x="1281990" y="548864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Oval 33"/>
                <p:cNvSpPr/>
                <p:nvPr/>
              </p:nvSpPr>
              <p:spPr>
                <a:xfrm>
                  <a:off x="1759238" y="5254972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Oval 34"/>
                <p:cNvSpPr/>
                <p:nvPr/>
              </p:nvSpPr>
              <p:spPr>
                <a:xfrm>
                  <a:off x="403608" y="5637893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Oval 35"/>
                <p:cNvSpPr/>
                <p:nvPr/>
              </p:nvSpPr>
              <p:spPr>
                <a:xfrm>
                  <a:off x="928488" y="5851474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7" name="Oval 36"/>
                <p:cNvSpPr/>
                <p:nvPr/>
              </p:nvSpPr>
              <p:spPr>
                <a:xfrm>
                  <a:off x="1598694" y="604876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Oval 37"/>
                <p:cNvSpPr/>
                <p:nvPr/>
              </p:nvSpPr>
              <p:spPr>
                <a:xfrm>
                  <a:off x="522842" y="6168385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9" name="Oval 38"/>
                <p:cNvSpPr/>
                <p:nvPr/>
              </p:nvSpPr>
              <p:spPr>
                <a:xfrm>
                  <a:off x="1692285" y="5710082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Oval 39"/>
                <p:cNvSpPr/>
                <p:nvPr/>
              </p:nvSpPr>
              <p:spPr>
                <a:xfrm>
                  <a:off x="1162710" y="620983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1116017" y="510347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2" name="Oval 41"/>
                <p:cNvSpPr/>
                <p:nvPr/>
              </p:nvSpPr>
              <p:spPr>
                <a:xfrm>
                  <a:off x="452561" y="521672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3" name="Oval 42"/>
                <p:cNvSpPr/>
                <p:nvPr/>
              </p:nvSpPr>
              <p:spPr>
                <a:xfrm>
                  <a:off x="1639959" y="475206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Oval 43"/>
                <p:cNvSpPr/>
                <p:nvPr/>
              </p:nvSpPr>
              <p:spPr>
                <a:xfrm>
                  <a:off x="779772" y="5044962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Oval 44"/>
                <p:cNvSpPr/>
                <p:nvPr/>
              </p:nvSpPr>
              <p:spPr>
                <a:xfrm>
                  <a:off x="669524" y="5800106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6" name="Oval 45"/>
                <p:cNvSpPr/>
                <p:nvPr/>
              </p:nvSpPr>
              <p:spPr>
                <a:xfrm>
                  <a:off x="1287032" y="5845118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7" name="Oval 46"/>
                <p:cNvSpPr/>
                <p:nvPr/>
              </p:nvSpPr>
              <p:spPr>
                <a:xfrm>
                  <a:off x="1011378" y="5447204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Oval 47"/>
                <p:cNvSpPr/>
                <p:nvPr/>
              </p:nvSpPr>
              <p:spPr>
                <a:xfrm>
                  <a:off x="1874362" y="620983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881477" y="6126940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0" name="Oval 49"/>
                <p:cNvSpPr/>
                <p:nvPr/>
              </p:nvSpPr>
              <p:spPr>
                <a:xfrm>
                  <a:off x="1398062" y="6168385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1517508" y="5381373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" name="Oval 51"/>
                <p:cNvSpPr/>
                <p:nvPr/>
              </p:nvSpPr>
              <p:spPr>
                <a:xfrm>
                  <a:off x="1301300" y="4776986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3" name="Oval 52"/>
                <p:cNvSpPr/>
                <p:nvPr/>
              </p:nvSpPr>
              <p:spPr>
                <a:xfrm>
                  <a:off x="1919374" y="546724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Oval 53"/>
                <p:cNvSpPr/>
                <p:nvPr/>
              </p:nvSpPr>
              <p:spPr>
                <a:xfrm>
                  <a:off x="1847185" y="495643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Oval 54"/>
                <p:cNvSpPr/>
                <p:nvPr/>
              </p:nvSpPr>
              <p:spPr>
                <a:xfrm>
                  <a:off x="373238" y="5969437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" name="Oval 55"/>
                <p:cNvSpPr/>
                <p:nvPr/>
              </p:nvSpPr>
              <p:spPr>
                <a:xfrm>
                  <a:off x="340029" y="4740999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7" name="Oval 56"/>
                <p:cNvSpPr/>
                <p:nvPr/>
              </p:nvSpPr>
              <p:spPr>
                <a:xfrm>
                  <a:off x="1618233" y="6293608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8" name="Oval 57"/>
                <p:cNvSpPr/>
                <p:nvPr/>
              </p:nvSpPr>
              <p:spPr>
                <a:xfrm>
                  <a:off x="511100" y="5461574"/>
                  <a:ext cx="82890" cy="82890"/>
                </a:xfrm>
                <a:prstGeom prst="ellips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Rectangle 27"/>
              <p:cNvSpPr/>
              <p:nvPr/>
            </p:nvSpPr>
            <p:spPr>
              <a:xfrm>
                <a:off x="4706389" y="3676574"/>
                <a:ext cx="1868913" cy="1868913"/>
              </a:xfrm>
              <a:prstGeom prst="rect">
                <a:avLst/>
              </a:prstGeom>
              <a:noFill/>
              <a:ln w="38100" cmpd="sng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4754594" y="3992929"/>
              <a:ext cx="1756444" cy="1796320"/>
              <a:chOff x="4754594" y="3697502"/>
              <a:chExt cx="1756444" cy="1796320"/>
            </a:xfrm>
          </p:grpSpPr>
          <p:sp>
            <p:nvSpPr>
              <p:cNvPr id="66" name="Multiply 65"/>
              <p:cNvSpPr/>
              <p:nvPr/>
            </p:nvSpPr>
            <p:spPr>
              <a:xfrm>
                <a:off x="4790336" y="4913282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Multiply 66"/>
              <p:cNvSpPr/>
              <p:nvPr/>
            </p:nvSpPr>
            <p:spPr>
              <a:xfrm>
                <a:off x="4754594" y="3697502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Multiply 67"/>
              <p:cNvSpPr/>
              <p:nvPr/>
            </p:nvSpPr>
            <p:spPr>
              <a:xfrm>
                <a:off x="6031587" y="5247395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Multiply 68"/>
              <p:cNvSpPr/>
              <p:nvPr/>
            </p:nvSpPr>
            <p:spPr>
              <a:xfrm>
                <a:off x="6264611" y="3908780"/>
                <a:ext cx="246427" cy="246427"/>
              </a:xfrm>
              <a:prstGeom prst="mathMultiply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7687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Timeline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64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227035"/>
            <a:ext cx="1392701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8" name="Rectangle 7"/>
          <p:cNvSpPr/>
          <p:nvPr/>
        </p:nvSpPr>
        <p:spPr>
          <a:xfrm>
            <a:off x="675250" y="1785065"/>
            <a:ext cx="1647324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9" name="Rectangle 8"/>
          <p:cNvSpPr/>
          <p:nvPr/>
        </p:nvSpPr>
        <p:spPr>
          <a:xfrm>
            <a:off x="6553200" y="4017183"/>
            <a:ext cx="2133599" cy="4572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Synthesize</a:t>
            </a:r>
            <a:endParaRPr lang="en-US" sz="2500"/>
          </a:p>
        </p:txBody>
      </p:sp>
      <p:sp>
        <p:nvSpPr>
          <p:cNvPr id="10" name="Rectangle 9"/>
          <p:cNvSpPr/>
          <p:nvPr/>
        </p:nvSpPr>
        <p:spPr>
          <a:xfrm>
            <a:off x="2025748" y="2343095"/>
            <a:ext cx="2504049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11" name="Rectangle 10"/>
          <p:cNvSpPr/>
          <p:nvPr/>
        </p:nvSpPr>
        <p:spPr>
          <a:xfrm>
            <a:off x="5641145" y="3459155"/>
            <a:ext cx="2025747" cy="4572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Analyze</a:t>
            </a:r>
            <a:endParaRPr lang="en-US" sz="2500"/>
          </a:p>
        </p:txBody>
      </p:sp>
      <p:sp>
        <p:nvSpPr>
          <p:cNvPr id="12" name="Rectangle 11"/>
          <p:cNvSpPr/>
          <p:nvPr/>
        </p:nvSpPr>
        <p:spPr>
          <a:xfrm>
            <a:off x="3736192" y="2901125"/>
            <a:ext cx="2667885" cy="457200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Analyze</a:t>
            </a:r>
            <a:endParaRPr lang="en-US" sz="2500"/>
          </a:p>
        </p:txBody>
      </p:sp>
      <p:sp>
        <p:nvSpPr>
          <p:cNvPr id="21" name="Rectangle 20"/>
          <p:cNvSpPr/>
          <p:nvPr/>
        </p:nvSpPr>
        <p:spPr>
          <a:xfrm>
            <a:off x="198785" y="4561144"/>
            <a:ext cx="8644272" cy="1753271"/>
          </a:xfrm>
          <a:prstGeom prst="rect">
            <a:avLst/>
          </a:prstGeom>
          <a:solidFill>
            <a:schemeClr val="accent3"/>
          </a:solidFill>
          <a:ln w="38100" cmpd="sng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747963" indent="-474663"/>
            <a:r>
              <a:rPr lang="en-US"/>
              <a:t>Rethinking Sensitivity Analysis of Nuclear Simulations with Topology. Dan </a:t>
            </a:r>
            <a:r>
              <a:rPr lang="en-US" err="1"/>
              <a:t>Maljovec</a:t>
            </a:r>
            <a:r>
              <a:rPr lang="en-US"/>
              <a:t>, </a:t>
            </a:r>
            <a:r>
              <a:rPr lang="en-US" err="1"/>
              <a:t>Bei</a:t>
            </a:r>
            <a:r>
              <a:rPr lang="en-US"/>
              <a:t> Wang, Paul Rosen, Andrea </a:t>
            </a:r>
            <a:r>
              <a:rPr lang="en-US" err="1"/>
              <a:t>Alfonsi</a:t>
            </a:r>
            <a:r>
              <a:rPr lang="en-US"/>
              <a:t>, Giovanni </a:t>
            </a:r>
            <a:r>
              <a:rPr lang="en-US" err="1"/>
              <a:t>Pastore</a:t>
            </a:r>
            <a:r>
              <a:rPr lang="en-US"/>
              <a:t>, Cristian </a:t>
            </a:r>
            <a:r>
              <a:rPr lang="en-US" err="1"/>
              <a:t>Rabiti</a:t>
            </a:r>
            <a:r>
              <a:rPr lang="en-US"/>
              <a:t>, and Valerio </a:t>
            </a:r>
            <a:r>
              <a:rPr lang="en-US" err="1"/>
              <a:t>Pascucci</a:t>
            </a:r>
            <a:r>
              <a:rPr lang="en-US"/>
              <a:t>. Proceedings of IEEE Pacific Visualization (</a:t>
            </a:r>
            <a:r>
              <a:rPr lang="en-US" err="1"/>
              <a:t>PacificVis</a:t>
            </a:r>
            <a:r>
              <a:rPr lang="en-US"/>
              <a:t>), 2016</a:t>
            </a:r>
            <a:r>
              <a:rPr lang="en-US" smtClean="0"/>
              <a:t>.</a:t>
            </a:r>
          </a:p>
          <a:p>
            <a:pPr marL="2747963" indent="-474663"/>
            <a:r>
              <a:rPr lang="en-US" b="1" i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*Available in the RAVEN software at INL</a:t>
            </a:r>
            <a:endParaRPr lang="en-US" b="1" i="1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79807" y="1099595"/>
            <a:ext cx="8644274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79807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2013 </a:t>
            </a:r>
            <a:endParaRPr lang="en-US" sz="2400" b="1"/>
          </a:p>
        </p:txBody>
      </p:sp>
      <p:sp>
        <p:nvSpPr>
          <p:cNvPr id="22" name="Rectangle 21"/>
          <p:cNvSpPr/>
          <p:nvPr/>
        </p:nvSpPr>
        <p:spPr>
          <a:xfrm>
            <a:off x="3736193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2015 </a:t>
            </a:r>
            <a:endParaRPr lang="en-US" sz="2400" b="1"/>
          </a:p>
        </p:txBody>
      </p:sp>
      <p:sp>
        <p:nvSpPr>
          <p:cNvPr id="23" name="Rectangle 22"/>
          <p:cNvSpPr/>
          <p:nvPr/>
        </p:nvSpPr>
        <p:spPr>
          <a:xfrm>
            <a:off x="2008000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2014 </a:t>
            </a:r>
            <a:endParaRPr lang="en-US" sz="2400" b="1"/>
          </a:p>
        </p:txBody>
      </p:sp>
      <p:sp>
        <p:nvSpPr>
          <p:cNvPr id="24" name="Rectangle 23"/>
          <p:cNvSpPr/>
          <p:nvPr/>
        </p:nvSpPr>
        <p:spPr>
          <a:xfrm>
            <a:off x="5464386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2016 </a:t>
            </a:r>
            <a:endParaRPr lang="en-US" sz="2400" b="1"/>
          </a:p>
        </p:txBody>
      </p:sp>
      <p:sp>
        <p:nvSpPr>
          <p:cNvPr id="25" name="Rectangle 24"/>
          <p:cNvSpPr/>
          <p:nvPr/>
        </p:nvSpPr>
        <p:spPr>
          <a:xfrm>
            <a:off x="7192579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2017 </a:t>
            </a:r>
            <a:endParaRPr lang="en-US" sz="2400" b="1"/>
          </a:p>
        </p:txBody>
      </p:sp>
      <p:pic>
        <p:nvPicPr>
          <p:cNvPr id="17" name="Shape 1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278" y="4801687"/>
            <a:ext cx="2120706" cy="1272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323392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Timeline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D9FE6-5D08-3B48-9104-2B1B3E27A71F}" type="slidenum">
              <a:rPr lang="en-US" smtClean="0"/>
              <a:t>65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" y="1227035"/>
            <a:ext cx="1392701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8" name="Rectangle 7"/>
          <p:cNvSpPr/>
          <p:nvPr/>
        </p:nvSpPr>
        <p:spPr>
          <a:xfrm>
            <a:off x="675250" y="1785065"/>
            <a:ext cx="1647324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9" name="Rectangle 8"/>
          <p:cNvSpPr/>
          <p:nvPr/>
        </p:nvSpPr>
        <p:spPr>
          <a:xfrm>
            <a:off x="6553200" y="4017183"/>
            <a:ext cx="2133599" cy="457200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Synthesize</a:t>
            </a:r>
            <a:endParaRPr lang="en-US" sz="2500"/>
          </a:p>
        </p:txBody>
      </p:sp>
      <p:sp>
        <p:nvSpPr>
          <p:cNvPr id="10" name="Rectangle 9"/>
          <p:cNvSpPr/>
          <p:nvPr/>
        </p:nvSpPr>
        <p:spPr>
          <a:xfrm>
            <a:off x="2025748" y="2343095"/>
            <a:ext cx="2504049" cy="457200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Explore</a:t>
            </a:r>
            <a:endParaRPr lang="en-US" sz="2500"/>
          </a:p>
        </p:txBody>
      </p:sp>
      <p:sp>
        <p:nvSpPr>
          <p:cNvPr id="11" name="Rectangle 10"/>
          <p:cNvSpPr/>
          <p:nvPr/>
        </p:nvSpPr>
        <p:spPr>
          <a:xfrm>
            <a:off x="5641145" y="3459155"/>
            <a:ext cx="2025747" cy="457200"/>
          </a:xfrm>
          <a:prstGeom prst="rect">
            <a:avLst/>
          </a:prstGeom>
          <a:solidFill>
            <a:schemeClr val="accent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smtClean="0"/>
              <a:t>Analyze</a:t>
            </a:r>
            <a:endParaRPr lang="en-US" sz="2500"/>
          </a:p>
        </p:txBody>
      </p:sp>
      <p:sp>
        <p:nvSpPr>
          <p:cNvPr id="12" name="Rectangle 11"/>
          <p:cNvSpPr/>
          <p:nvPr/>
        </p:nvSpPr>
        <p:spPr>
          <a:xfrm>
            <a:off x="3736192" y="2901125"/>
            <a:ext cx="2667885" cy="457200"/>
          </a:xfrm>
          <a:prstGeom prst="rect">
            <a:avLst/>
          </a:prstGeom>
          <a:solidFill>
            <a:schemeClr val="accent3">
              <a:alpha val="3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dirty="0" smtClean="0"/>
              <a:t>Analyze</a:t>
            </a:r>
            <a:endParaRPr lang="en-US" sz="2500" dirty="0"/>
          </a:p>
        </p:txBody>
      </p:sp>
      <p:sp>
        <p:nvSpPr>
          <p:cNvPr id="21" name="Rectangle 20"/>
          <p:cNvSpPr/>
          <p:nvPr/>
        </p:nvSpPr>
        <p:spPr>
          <a:xfrm>
            <a:off x="198785" y="4561144"/>
            <a:ext cx="8644272" cy="1753271"/>
          </a:xfrm>
          <a:prstGeom prst="rect">
            <a:avLst/>
          </a:prstGeom>
          <a:solidFill>
            <a:schemeClr val="accent3"/>
          </a:solidFill>
          <a:ln w="38100" cmpd="sng">
            <a:solidFill>
              <a:schemeClr val="bg1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747963" indent="-474663"/>
            <a:r>
              <a:rPr lang="en-US" smtClean="0"/>
              <a:t>Interactive Morse-</a:t>
            </a:r>
            <a:r>
              <a:rPr lang="en-US" err="1" smtClean="0"/>
              <a:t>Smale</a:t>
            </a:r>
            <a:r>
              <a:rPr lang="en-US" smtClean="0"/>
              <a:t> Manipulation</a:t>
            </a:r>
          </a:p>
          <a:p>
            <a:pPr marL="2747963" indent="-474663"/>
            <a:r>
              <a:rPr lang="en-US" b="1" i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Projected Finish Time: December 2016</a:t>
            </a:r>
          </a:p>
          <a:p>
            <a:pPr marL="2747963" indent="-474663"/>
            <a:r>
              <a:rPr lang="en-US" b="1" i="1" smtClean="0">
                <a:solidFill>
                  <a:schemeClr val="accent3">
                    <a:lumMod val="20000"/>
                    <a:lumOff val="80000"/>
                  </a:schemeClr>
                </a:solidFill>
              </a:rPr>
              <a:t>*Prototype available </a:t>
            </a:r>
            <a:r>
              <a:rPr lang="en-US" b="1" i="1">
                <a:solidFill>
                  <a:schemeClr val="accent3">
                    <a:lumMod val="20000"/>
                    <a:lumOff val="80000"/>
                  </a:schemeClr>
                </a:solidFill>
              </a:rPr>
              <a:t>in the RAVEN software at INL</a:t>
            </a:r>
          </a:p>
          <a:p>
            <a:pPr marL="2747963" indent="-474663"/>
            <a:endParaRPr lang="en-US" b="1" i="1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 flipV="1">
            <a:off x="279807" y="1099595"/>
            <a:ext cx="8644274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279807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2013 </a:t>
            </a:r>
            <a:endParaRPr lang="en-US" sz="2400" b="1"/>
          </a:p>
        </p:txBody>
      </p:sp>
      <p:sp>
        <p:nvSpPr>
          <p:cNvPr id="22" name="Rectangle 21"/>
          <p:cNvSpPr/>
          <p:nvPr/>
        </p:nvSpPr>
        <p:spPr>
          <a:xfrm>
            <a:off x="3736193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2015 </a:t>
            </a:r>
            <a:endParaRPr lang="en-US" sz="2400" b="1"/>
          </a:p>
        </p:txBody>
      </p:sp>
      <p:sp>
        <p:nvSpPr>
          <p:cNvPr id="23" name="Rectangle 22"/>
          <p:cNvSpPr/>
          <p:nvPr/>
        </p:nvSpPr>
        <p:spPr>
          <a:xfrm>
            <a:off x="2008000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2014 </a:t>
            </a:r>
            <a:endParaRPr lang="en-US" sz="2400" b="1"/>
          </a:p>
        </p:txBody>
      </p:sp>
      <p:sp>
        <p:nvSpPr>
          <p:cNvPr id="24" name="Rectangle 23"/>
          <p:cNvSpPr/>
          <p:nvPr/>
        </p:nvSpPr>
        <p:spPr>
          <a:xfrm>
            <a:off x="5464386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2016 </a:t>
            </a:r>
            <a:endParaRPr lang="en-US" sz="2400" b="1"/>
          </a:p>
        </p:txBody>
      </p:sp>
      <p:sp>
        <p:nvSpPr>
          <p:cNvPr id="25" name="Rectangle 24"/>
          <p:cNvSpPr/>
          <p:nvPr/>
        </p:nvSpPr>
        <p:spPr>
          <a:xfrm>
            <a:off x="7192579" y="678609"/>
            <a:ext cx="9396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smtClean="0"/>
              <a:t>2017 </a:t>
            </a:r>
            <a:endParaRPr lang="en-US" sz="2400" b="1"/>
          </a:p>
        </p:txBody>
      </p:sp>
      <p:grpSp>
        <p:nvGrpSpPr>
          <p:cNvPr id="4" name="Group 3"/>
          <p:cNvGrpSpPr/>
          <p:nvPr/>
        </p:nvGrpSpPr>
        <p:grpSpPr>
          <a:xfrm>
            <a:off x="343622" y="4738069"/>
            <a:ext cx="1828958" cy="1399420"/>
            <a:chOff x="1493044" y="1414463"/>
            <a:chExt cx="6157913" cy="4711702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35" t="9036" r="8985" b="5084"/>
            <a:stretch/>
          </p:blipFill>
          <p:spPr>
            <a:xfrm>
              <a:off x="1493044" y="1414463"/>
              <a:ext cx="6157913" cy="4711702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1907382" y="1488919"/>
              <a:ext cx="1685925" cy="4375069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3593307" y="1488919"/>
              <a:ext cx="2357753" cy="4375069"/>
            </a:xfrm>
            <a:prstGeom prst="rect">
              <a:avLst/>
            </a:pr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5957341" y="1488919"/>
              <a:ext cx="1625183" cy="4375069"/>
            </a:xfrm>
            <a:prstGeom prst="rect">
              <a:avLst/>
            </a:prstGeom>
            <a:solidFill>
              <a:schemeClr val="accent3">
                <a:lumMod val="50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2386013" y="2071688"/>
              <a:ext cx="85725" cy="1571625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 flipH="1">
              <a:off x="2471739" y="1657350"/>
              <a:ext cx="1127849" cy="414338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 flipH="1" flipV="1">
              <a:off x="3605869" y="1657350"/>
              <a:ext cx="966132" cy="345402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flipH="1" flipV="1">
              <a:off x="4572000" y="2002752"/>
              <a:ext cx="342901" cy="3440786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914901" y="5443538"/>
              <a:ext cx="1036159" cy="304920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 flipH="1">
              <a:off x="5951060" y="5343525"/>
              <a:ext cx="1104897" cy="415748"/>
            </a:xfrm>
            <a:prstGeom prst="line">
              <a:avLst/>
            </a:prstGeom>
            <a:ln w="76200"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471738" y="1488919"/>
              <a:ext cx="0" cy="43750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572000" y="1488919"/>
              <a:ext cx="0" cy="43750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4938713" y="1488919"/>
              <a:ext cx="0" cy="4375069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00564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Contour Tree</a:t>
            </a:r>
            <a:endParaRPr lang="en-US" dirty="0" smtClean="0">
              <a:solidFill>
                <a:schemeClr val="accent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998213" y="940992"/>
            <a:ext cx="3927797" cy="4976016"/>
            <a:chOff x="4998213" y="1852451"/>
            <a:chExt cx="3927797" cy="4976016"/>
          </a:xfrm>
        </p:grpSpPr>
        <p:sp>
          <p:nvSpPr>
            <p:cNvPr id="6" name="Oval 5"/>
            <p:cNvSpPr/>
            <p:nvPr/>
          </p:nvSpPr>
          <p:spPr bwMode="auto">
            <a:xfrm rot="10800000" flipH="1">
              <a:off x="4998213" y="34196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 rot="10800000" flipH="1">
              <a:off x="5316373" y="328431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 rot="10800000" flipH="1">
              <a:off x="5783796" y="314899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0800000" flipH="1">
              <a:off x="6181652" y="308749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 rot="10800000" flipH="1">
              <a:off x="6771064" y="291996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rot="10800000" flipH="1">
              <a:off x="7343826" y="2418317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0800000" flipH="1">
              <a:off x="5144724" y="4151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10800000" flipH="1">
              <a:off x="6009986" y="3812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 rot="10800000" flipH="1">
              <a:off x="7883892" y="214767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rot="10800000" flipH="1">
              <a:off x="8240820" y="201235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 rot="10800000" flipH="1">
              <a:off x="7030381" y="404354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0800000" flipH="1">
              <a:off x="5667515" y="445030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 rot="10800000" flipH="1">
              <a:off x="8114899" y="264932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0800000" flipH="1">
              <a:off x="8655368" y="185245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10800000" flipH="1">
              <a:off x="6559289" y="5259363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 rot="10800000" flipH="1">
              <a:off x="5144724" y="4813820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 rot="10800000" flipH="1">
              <a:off x="8289008" y="501762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 rot="10800000" flipH="1">
              <a:off x="7627677" y="55948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 rot="10800000" flipH="1">
              <a:off x="6238646" y="6233679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 rot="10800000" flipH="1">
              <a:off x="7627677" y="5939473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 rot="10800000" flipH="1">
              <a:off x="7334325" y="6410504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 rot="10800000" flipH="1">
              <a:off x="7922656" y="6557825"/>
              <a:ext cx="270642" cy="27064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9" name="Straight Connector 28"/>
            <p:cNvCxnSpPr>
              <a:stCxn id="6" idx="0"/>
              <a:endCxn id="12" idx="3"/>
            </p:cNvCxnSpPr>
            <p:nvPr/>
          </p:nvCxnSpPr>
          <p:spPr bwMode="auto">
            <a:xfrm>
              <a:off x="5133534" y="3690278"/>
              <a:ext cx="50825" cy="5008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7" idx="0"/>
              <a:endCxn id="12" idx="5"/>
            </p:cNvCxnSpPr>
            <p:nvPr/>
          </p:nvCxnSpPr>
          <p:spPr bwMode="auto">
            <a:xfrm flipH="1">
              <a:off x="5375731" y="3554957"/>
              <a:ext cx="75963" cy="6362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8" idx="0"/>
              <a:endCxn id="13" idx="3"/>
            </p:cNvCxnSpPr>
            <p:nvPr/>
          </p:nvCxnSpPr>
          <p:spPr bwMode="auto">
            <a:xfrm>
              <a:off x="5919117" y="3419636"/>
              <a:ext cx="130504" cy="432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13" idx="5"/>
              <a:endCxn id="9" idx="0"/>
            </p:cNvCxnSpPr>
            <p:nvPr/>
          </p:nvCxnSpPr>
          <p:spPr bwMode="auto">
            <a:xfrm flipV="1">
              <a:off x="6240993" y="3358133"/>
              <a:ext cx="75980" cy="4940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>
              <a:stCxn id="17" idx="5"/>
              <a:endCxn id="13" idx="0"/>
            </p:cNvCxnSpPr>
            <p:nvPr/>
          </p:nvCxnSpPr>
          <p:spPr bwMode="auto">
            <a:xfrm flipV="1">
              <a:off x="5898522" y="4083181"/>
              <a:ext cx="246785" cy="406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12" idx="0"/>
              <a:endCxn id="17" idx="3"/>
            </p:cNvCxnSpPr>
            <p:nvPr/>
          </p:nvCxnSpPr>
          <p:spPr bwMode="auto">
            <a:xfrm>
              <a:off x="5280045" y="4422181"/>
              <a:ext cx="427105" cy="6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11" idx="0"/>
              <a:endCxn id="16" idx="5"/>
            </p:cNvCxnSpPr>
            <p:nvPr/>
          </p:nvCxnSpPr>
          <p:spPr bwMode="auto">
            <a:xfrm flipH="1">
              <a:off x="7261388" y="2688959"/>
              <a:ext cx="217759" cy="13942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10" idx="0"/>
              <a:endCxn id="16" idx="3"/>
            </p:cNvCxnSpPr>
            <p:nvPr/>
          </p:nvCxnSpPr>
          <p:spPr bwMode="auto">
            <a:xfrm>
              <a:off x="6906385" y="3190608"/>
              <a:ext cx="163631" cy="892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14" idx="0"/>
              <a:endCxn id="18" idx="3"/>
            </p:cNvCxnSpPr>
            <p:nvPr/>
          </p:nvCxnSpPr>
          <p:spPr bwMode="auto">
            <a:xfrm>
              <a:off x="8019213" y="2418317"/>
              <a:ext cx="135321" cy="2706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5" idx="0"/>
              <a:endCxn id="18" idx="5"/>
            </p:cNvCxnSpPr>
            <p:nvPr/>
          </p:nvCxnSpPr>
          <p:spPr bwMode="auto">
            <a:xfrm flipH="1">
              <a:off x="8345906" y="2282996"/>
              <a:ext cx="30235" cy="4059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stCxn id="18" idx="0"/>
              <a:endCxn id="23" idx="3"/>
            </p:cNvCxnSpPr>
            <p:nvPr/>
          </p:nvCxnSpPr>
          <p:spPr bwMode="auto">
            <a:xfrm>
              <a:off x="8250220" y="2919966"/>
              <a:ext cx="78423" cy="21372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3" idx="5"/>
              <a:endCxn id="19" idx="0"/>
            </p:cNvCxnSpPr>
            <p:nvPr/>
          </p:nvCxnSpPr>
          <p:spPr bwMode="auto">
            <a:xfrm flipV="1">
              <a:off x="8520015" y="2123093"/>
              <a:ext cx="270674" cy="2934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17" idx="1"/>
              <a:endCxn id="21" idx="4"/>
            </p:cNvCxnSpPr>
            <p:nvPr/>
          </p:nvCxnSpPr>
          <p:spPr bwMode="auto">
            <a:xfrm flipH="1">
              <a:off x="5280045" y="4681311"/>
              <a:ext cx="427105" cy="1325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0" idx="3"/>
              <a:endCxn id="17" idx="7"/>
            </p:cNvCxnSpPr>
            <p:nvPr/>
          </p:nvCxnSpPr>
          <p:spPr bwMode="auto">
            <a:xfrm flipH="1" flipV="1">
              <a:off x="5898522" y="4681311"/>
              <a:ext cx="700402" cy="6176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20" idx="5"/>
              <a:endCxn id="16" idx="0"/>
            </p:cNvCxnSpPr>
            <p:nvPr/>
          </p:nvCxnSpPr>
          <p:spPr bwMode="auto">
            <a:xfrm flipV="1">
              <a:off x="6790296" y="4314188"/>
              <a:ext cx="375406" cy="984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5" idx="4"/>
              <a:endCxn id="20" idx="1"/>
            </p:cNvCxnSpPr>
            <p:nvPr/>
          </p:nvCxnSpPr>
          <p:spPr bwMode="auto">
            <a:xfrm flipV="1">
              <a:off x="6373967" y="5490370"/>
              <a:ext cx="224957" cy="7433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4" idx="3"/>
              <a:endCxn id="20" idx="7"/>
            </p:cNvCxnSpPr>
            <p:nvPr/>
          </p:nvCxnSpPr>
          <p:spPr bwMode="auto">
            <a:xfrm flipH="1" flipV="1">
              <a:off x="6790296" y="5490370"/>
              <a:ext cx="877016" cy="144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3" idx="1"/>
              <a:endCxn id="24" idx="5"/>
            </p:cNvCxnSpPr>
            <p:nvPr/>
          </p:nvCxnSpPr>
          <p:spPr bwMode="auto">
            <a:xfrm flipH="1">
              <a:off x="7858684" y="5248633"/>
              <a:ext cx="469959" cy="3858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24" idx="0"/>
              <a:endCxn id="26" idx="4"/>
            </p:cNvCxnSpPr>
            <p:nvPr/>
          </p:nvCxnSpPr>
          <p:spPr bwMode="auto">
            <a:xfrm flipH="1">
              <a:off x="7762998" y="5865478"/>
              <a:ext cx="0" cy="739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6" idx="1"/>
              <a:endCxn id="27" idx="4"/>
            </p:cNvCxnSpPr>
            <p:nvPr/>
          </p:nvCxnSpPr>
          <p:spPr bwMode="auto">
            <a:xfrm flipH="1">
              <a:off x="7469646" y="6170480"/>
              <a:ext cx="197666" cy="240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26" idx="7"/>
              <a:endCxn id="28" idx="4"/>
            </p:cNvCxnSpPr>
            <p:nvPr/>
          </p:nvCxnSpPr>
          <p:spPr bwMode="auto">
            <a:xfrm>
              <a:off x="7858684" y="6170480"/>
              <a:ext cx="199293" cy="3873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4673600" cy="350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9417" y="227914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2709621" y="383404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7930031" y="495885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928983" y="5298657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58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2" grpId="0"/>
      <p:bldP spid="5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Contour Tree</a:t>
            </a:r>
            <a:endParaRPr lang="en-US" dirty="0" smtClean="0">
              <a:solidFill>
                <a:schemeClr val="accent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998213" y="940992"/>
            <a:ext cx="3927797" cy="4976016"/>
            <a:chOff x="4998213" y="1852451"/>
            <a:chExt cx="3927797" cy="4976016"/>
          </a:xfrm>
        </p:grpSpPr>
        <p:sp>
          <p:nvSpPr>
            <p:cNvPr id="6" name="Oval 5"/>
            <p:cNvSpPr/>
            <p:nvPr/>
          </p:nvSpPr>
          <p:spPr bwMode="auto">
            <a:xfrm rot="10800000" flipH="1">
              <a:off x="4998213" y="34196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 rot="10800000" flipH="1">
              <a:off x="5316373" y="328431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 rot="10800000" flipH="1">
              <a:off x="5783796" y="314899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0800000" flipH="1">
              <a:off x="6181652" y="308749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 rot="10800000" flipH="1">
              <a:off x="6771064" y="291996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rot="10800000" flipH="1">
              <a:off x="7343826" y="2418317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0800000" flipH="1">
              <a:off x="5144724" y="4151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10800000" flipH="1">
              <a:off x="6009986" y="3812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 rot="10800000" flipH="1">
              <a:off x="7883892" y="214767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rot="10800000" flipH="1">
              <a:off x="8240820" y="201235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 rot="10800000" flipH="1">
              <a:off x="7030381" y="404354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0800000" flipH="1">
              <a:off x="5667515" y="445030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 rot="10800000" flipH="1">
              <a:off x="8114899" y="264932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0800000" flipH="1">
              <a:off x="8655368" y="185245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10800000" flipH="1">
              <a:off x="6559289" y="5259363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 rot="10800000" flipH="1">
              <a:off x="5144724" y="4813820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 rot="10800000" flipH="1">
              <a:off x="8289008" y="501762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 rot="10800000" flipH="1">
              <a:off x="7627677" y="5594836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 rot="10800000" flipH="1">
              <a:off x="6238646" y="6233679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 rot="10800000" flipH="1">
              <a:off x="7627677" y="5939473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 rot="10800000" flipH="1">
              <a:off x="7334325" y="6410504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 rot="10800000" flipH="1">
              <a:off x="7922656" y="6557825"/>
              <a:ext cx="270642" cy="27064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9" name="Straight Connector 28"/>
            <p:cNvCxnSpPr>
              <a:stCxn id="6" idx="0"/>
              <a:endCxn id="12" idx="3"/>
            </p:cNvCxnSpPr>
            <p:nvPr/>
          </p:nvCxnSpPr>
          <p:spPr bwMode="auto">
            <a:xfrm>
              <a:off x="5133534" y="3690278"/>
              <a:ext cx="50825" cy="5008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7" idx="0"/>
              <a:endCxn id="12" idx="5"/>
            </p:cNvCxnSpPr>
            <p:nvPr/>
          </p:nvCxnSpPr>
          <p:spPr bwMode="auto">
            <a:xfrm flipH="1">
              <a:off x="5375731" y="3554957"/>
              <a:ext cx="75963" cy="6362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8" idx="0"/>
              <a:endCxn id="13" idx="3"/>
            </p:cNvCxnSpPr>
            <p:nvPr/>
          </p:nvCxnSpPr>
          <p:spPr bwMode="auto">
            <a:xfrm>
              <a:off x="5919117" y="3419636"/>
              <a:ext cx="130504" cy="432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13" idx="5"/>
              <a:endCxn id="9" idx="0"/>
            </p:cNvCxnSpPr>
            <p:nvPr/>
          </p:nvCxnSpPr>
          <p:spPr bwMode="auto">
            <a:xfrm flipV="1">
              <a:off x="6240993" y="3358133"/>
              <a:ext cx="75980" cy="4940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>
              <a:stCxn id="17" idx="5"/>
              <a:endCxn id="13" idx="0"/>
            </p:cNvCxnSpPr>
            <p:nvPr/>
          </p:nvCxnSpPr>
          <p:spPr bwMode="auto">
            <a:xfrm flipV="1">
              <a:off x="5898522" y="4083181"/>
              <a:ext cx="246785" cy="406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12" idx="0"/>
              <a:endCxn id="17" idx="3"/>
            </p:cNvCxnSpPr>
            <p:nvPr/>
          </p:nvCxnSpPr>
          <p:spPr bwMode="auto">
            <a:xfrm>
              <a:off x="5280045" y="4422181"/>
              <a:ext cx="427105" cy="6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11" idx="0"/>
              <a:endCxn id="16" idx="5"/>
            </p:cNvCxnSpPr>
            <p:nvPr/>
          </p:nvCxnSpPr>
          <p:spPr bwMode="auto">
            <a:xfrm flipH="1">
              <a:off x="7261388" y="2688959"/>
              <a:ext cx="217759" cy="13942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10" idx="0"/>
              <a:endCxn id="16" idx="3"/>
            </p:cNvCxnSpPr>
            <p:nvPr/>
          </p:nvCxnSpPr>
          <p:spPr bwMode="auto">
            <a:xfrm>
              <a:off x="6906385" y="3190608"/>
              <a:ext cx="163631" cy="892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14" idx="0"/>
              <a:endCxn id="18" idx="3"/>
            </p:cNvCxnSpPr>
            <p:nvPr/>
          </p:nvCxnSpPr>
          <p:spPr bwMode="auto">
            <a:xfrm>
              <a:off x="8019213" y="2418317"/>
              <a:ext cx="135321" cy="2706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5" idx="0"/>
              <a:endCxn id="18" idx="5"/>
            </p:cNvCxnSpPr>
            <p:nvPr/>
          </p:nvCxnSpPr>
          <p:spPr bwMode="auto">
            <a:xfrm flipH="1">
              <a:off x="8345906" y="2282996"/>
              <a:ext cx="30235" cy="4059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stCxn id="18" idx="0"/>
              <a:endCxn id="23" idx="3"/>
            </p:cNvCxnSpPr>
            <p:nvPr/>
          </p:nvCxnSpPr>
          <p:spPr bwMode="auto">
            <a:xfrm>
              <a:off x="8250220" y="2919966"/>
              <a:ext cx="78423" cy="21372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3" idx="5"/>
              <a:endCxn id="19" idx="0"/>
            </p:cNvCxnSpPr>
            <p:nvPr/>
          </p:nvCxnSpPr>
          <p:spPr bwMode="auto">
            <a:xfrm flipV="1">
              <a:off x="8520015" y="2123093"/>
              <a:ext cx="270674" cy="2934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17" idx="1"/>
              <a:endCxn id="21" idx="4"/>
            </p:cNvCxnSpPr>
            <p:nvPr/>
          </p:nvCxnSpPr>
          <p:spPr bwMode="auto">
            <a:xfrm flipH="1">
              <a:off x="5280045" y="4681311"/>
              <a:ext cx="427105" cy="1325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0" idx="3"/>
              <a:endCxn id="17" idx="7"/>
            </p:cNvCxnSpPr>
            <p:nvPr/>
          </p:nvCxnSpPr>
          <p:spPr bwMode="auto">
            <a:xfrm flipH="1" flipV="1">
              <a:off x="5898522" y="4681311"/>
              <a:ext cx="700402" cy="6176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20" idx="5"/>
              <a:endCxn id="16" idx="0"/>
            </p:cNvCxnSpPr>
            <p:nvPr/>
          </p:nvCxnSpPr>
          <p:spPr bwMode="auto">
            <a:xfrm flipV="1">
              <a:off x="6790296" y="4314188"/>
              <a:ext cx="375406" cy="984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5" idx="4"/>
              <a:endCxn id="20" idx="1"/>
            </p:cNvCxnSpPr>
            <p:nvPr/>
          </p:nvCxnSpPr>
          <p:spPr bwMode="auto">
            <a:xfrm flipV="1">
              <a:off x="6373967" y="5490370"/>
              <a:ext cx="224957" cy="7433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4" idx="3"/>
              <a:endCxn id="20" idx="7"/>
            </p:cNvCxnSpPr>
            <p:nvPr/>
          </p:nvCxnSpPr>
          <p:spPr bwMode="auto">
            <a:xfrm flipH="1" flipV="1">
              <a:off x="6790296" y="5490370"/>
              <a:ext cx="877016" cy="144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3" idx="1"/>
              <a:endCxn id="24" idx="5"/>
            </p:cNvCxnSpPr>
            <p:nvPr/>
          </p:nvCxnSpPr>
          <p:spPr bwMode="auto">
            <a:xfrm flipH="1">
              <a:off x="7858684" y="5248633"/>
              <a:ext cx="469959" cy="3858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24" idx="0"/>
              <a:endCxn id="26" idx="4"/>
            </p:cNvCxnSpPr>
            <p:nvPr/>
          </p:nvCxnSpPr>
          <p:spPr bwMode="auto">
            <a:xfrm flipH="1">
              <a:off x="7762998" y="5865478"/>
              <a:ext cx="0" cy="739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6" idx="1"/>
              <a:endCxn id="27" idx="4"/>
            </p:cNvCxnSpPr>
            <p:nvPr/>
          </p:nvCxnSpPr>
          <p:spPr bwMode="auto">
            <a:xfrm flipH="1">
              <a:off x="7469646" y="6170480"/>
              <a:ext cx="197666" cy="240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26" idx="7"/>
              <a:endCxn id="28" idx="4"/>
            </p:cNvCxnSpPr>
            <p:nvPr/>
          </p:nvCxnSpPr>
          <p:spPr bwMode="auto">
            <a:xfrm>
              <a:off x="7858684" y="6170480"/>
              <a:ext cx="199293" cy="3873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467360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24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Topology</a:t>
            </a:r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/>
          </p:nvPr>
        </p:nvSpPr>
        <p:spPr>
          <a:xfrm>
            <a:off x="0" y="704852"/>
            <a:ext cx="9144000" cy="61531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i="1" dirty="0" smtClean="0">
                <a:solidFill>
                  <a:schemeClr val="accent2"/>
                </a:solidFill>
              </a:rPr>
              <a:t>Contour Tree</a:t>
            </a:r>
            <a:endParaRPr lang="en-US" dirty="0" smtClean="0">
              <a:solidFill>
                <a:schemeClr val="accent2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>
            <a:off x="4998213" y="940992"/>
            <a:ext cx="3927797" cy="4976016"/>
            <a:chOff x="4998213" y="1852451"/>
            <a:chExt cx="3927797" cy="4976016"/>
          </a:xfrm>
        </p:grpSpPr>
        <p:sp>
          <p:nvSpPr>
            <p:cNvPr id="6" name="Oval 5"/>
            <p:cNvSpPr/>
            <p:nvPr/>
          </p:nvSpPr>
          <p:spPr bwMode="auto">
            <a:xfrm rot="10800000" flipH="1">
              <a:off x="4998213" y="341963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 rot="10800000" flipH="1">
              <a:off x="5316373" y="328431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 rot="10800000" flipH="1">
              <a:off x="5783796" y="314899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 rot="10800000" flipH="1">
              <a:off x="6181652" y="308749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 rot="10800000" flipH="1">
              <a:off x="6771064" y="291996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 rot="10800000" flipH="1">
              <a:off x="7343826" y="2418317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 rot="10800000" flipH="1">
              <a:off x="5144724" y="4151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 rot="10800000" flipH="1">
              <a:off x="6009986" y="3812539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 rot="10800000" flipH="1">
              <a:off x="7883892" y="2147675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rot="10800000" flipH="1">
              <a:off x="8240820" y="201235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 rot="10800000" flipH="1">
              <a:off x="7030381" y="404354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 rot="10800000" flipH="1">
              <a:off x="5667515" y="445030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 rot="10800000" flipH="1">
              <a:off x="8114899" y="2649324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 rot="10800000" flipH="1">
              <a:off x="8655368" y="1852451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 rot="10800000" flipH="1">
              <a:off x="6559289" y="5259363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 rot="10800000" flipH="1">
              <a:off x="5144724" y="4813820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3" name="Oval 22"/>
            <p:cNvSpPr/>
            <p:nvPr/>
          </p:nvSpPr>
          <p:spPr bwMode="auto">
            <a:xfrm rot="10800000" flipH="1">
              <a:off x="8289008" y="5017626"/>
              <a:ext cx="270642" cy="270642"/>
            </a:xfrm>
            <a:prstGeom prst="ellipse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4" name="Oval 23"/>
            <p:cNvSpPr/>
            <p:nvPr/>
          </p:nvSpPr>
          <p:spPr bwMode="auto">
            <a:xfrm rot="10800000" flipH="1">
              <a:off x="7627677" y="5594836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 rot="10800000" flipH="1">
              <a:off x="6238646" y="6233679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Oval 25"/>
            <p:cNvSpPr/>
            <p:nvPr/>
          </p:nvSpPr>
          <p:spPr bwMode="auto">
            <a:xfrm rot="10800000" flipH="1">
              <a:off x="7627677" y="5939473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Oval 26"/>
            <p:cNvSpPr/>
            <p:nvPr/>
          </p:nvSpPr>
          <p:spPr bwMode="auto">
            <a:xfrm rot="10800000" flipH="1">
              <a:off x="7334325" y="6410504"/>
              <a:ext cx="270642" cy="270642"/>
            </a:xfrm>
            <a:prstGeom prst="ellipse">
              <a:avLst/>
            </a:prstGeom>
            <a:solidFill>
              <a:srgbClr val="C0504D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Oval 27"/>
            <p:cNvSpPr/>
            <p:nvPr/>
          </p:nvSpPr>
          <p:spPr bwMode="auto">
            <a:xfrm rot="10800000" flipH="1">
              <a:off x="7922656" y="6557825"/>
              <a:ext cx="270642" cy="270642"/>
            </a:xfrm>
            <a:prstGeom prst="ellipse">
              <a:avLst/>
            </a:prstGeom>
            <a:solidFill>
              <a:schemeClr val="accent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cxnSp>
          <p:nvCxnSpPr>
            <p:cNvPr id="29" name="Straight Connector 28"/>
            <p:cNvCxnSpPr>
              <a:stCxn id="6" idx="0"/>
              <a:endCxn id="12" idx="3"/>
            </p:cNvCxnSpPr>
            <p:nvPr/>
          </p:nvCxnSpPr>
          <p:spPr bwMode="auto">
            <a:xfrm>
              <a:off x="5133534" y="3690278"/>
              <a:ext cx="50825" cy="5008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>
              <a:stCxn id="7" idx="0"/>
              <a:endCxn id="12" idx="5"/>
            </p:cNvCxnSpPr>
            <p:nvPr/>
          </p:nvCxnSpPr>
          <p:spPr bwMode="auto">
            <a:xfrm flipH="1">
              <a:off x="5375731" y="3554957"/>
              <a:ext cx="75963" cy="6362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>
              <a:stCxn id="8" idx="0"/>
              <a:endCxn id="13" idx="3"/>
            </p:cNvCxnSpPr>
            <p:nvPr/>
          </p:nvCxnSpPr>
          <p:spPr bwMode="auto">
            <a:xfrm>
              <a:off x="5919117" y="3419636"/>
              <a:ext cx="130504" cy="43253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>
              <a:stCxn id="13" idx="5"/>
              <a:endCxn id="9" idx="0"/>
            </p:cNvCxnSpPr>
            <p:nvPr/>
          </p:nvCxnSpPr>
          <p:spPr bwMode="auto">
            <a:xfrm flipV="1">
              <a:off x="6240993" y="3358133"/>
              <a:ext cx="75980" cy="49404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>
              <a:stCxn id="17" idx="5"/>
              <a:endCxn id="13" idx="0"/>
            </p:cNvCxnSpPr>
            <p:nvPr/>
          </p:nvCxnSpPr>
          <p:spPr bwMode="auto">
            <a:xfrm flipV="1">
              <a:off x="5898522" y="4083181"/>
              <a:ext cx="246785" cy="406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>
              <a:stCxn id="12" idx="0"/>
              <a:endCxn id="17" idx="3"/>
            </p:cNvCxnSpPr>
            <p:nvPr/>
          </p:nvCxnSpPr>
          <p:spPr bwMode="auto">
            <a:xfrm>
              <a:off x="5280045" y="4422181"/>
              <a:ext cx="427105" cy="6775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>
              <a:stCxn id="11" idx="0"/>
              <a:endCxn id="16" idx="5"/>
            </p:cNvCxnSpPr>
            <p:nvPr/>
          </p:nvCxnSpPr>
          <p:spPr bwMode="auto">
            <a:xfrm flipH="1">
              <a:off x="7261388" y="2688959"/>
              <a:ext cx="217759" cy="13942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>
              <a:stCxn id="10" idx="0"/>
              <a:endCxn id="16" idx="3"/>
            </p:cNvCxnSpPr>
            <p:nvPr/>
          </p:nvCxnSpPr>
          <p:spPr bwMode="auto">
            <a:xfrm>
              <a:off x="6906385" y="3190608"/>
              <a:ext cx="163631" cy="8925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>
              <a:stCxn id="14" idx="0"/>
              <a:endCxn id="18" idx="3"/>
            </p:cNvCxnSpPr>
            <p:nvPr/>
          </p:nvCxnSpPr>
          <p:spPr bwMode="auto">
            <a:xfrm>
              <a:off x="8019213" y="2418317"/>
              <a:ext cx="135321" cy="27064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>
              <a:stCxn id="15" idx="0"/>
              <a:endCxn id="18" idx="5"/>
            </p:cNvCxnSpPr>
            <p:nvPr/>
          </p:nvCxnSpPr>
          <p:spPr bwMode="auto">
            <a:xfrm flipH="1">
              <a:off x="8345906" y="2282996"/>
              <a:ext cx="30235" cy="40596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>
              <a:stCxn id="18" idx="0"/>
              <a:endCxn id="23" idx="3"/>
            </p:cNvCxnSpPr>
            <p:nvPr/>
          </p:nvCxnSpPr>
          <p:spPr bwMode="auto">
            <a:xfrm>
              <a:off x="8250220" y="2919966"/>
              <a:ext cx="78423" cy="21372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>
              <a:stCxn id="23" idx="5"/>
              <a:endCxn id="19" idx="0"/>
            </p:cNvCxnSpPr>
            <p:nvPr/>
          </p:nvCxnSpPr>
          <p:spPr bwMode="auto">
            <a:xfrm flipV="1">
              <a:off x="8520015" y="2123093"/>
              <a:ext cx="270674" cy="293416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>
              <a:stCxn id="17" idx="1"/>
              <a:endCxn id="21" idx="4"/>
            </p:cNvCxnSpPr>
            <p:nvPr/>
          </p:nvCxnSpPr>
          <p:spPr bwMode="auto">
            <a:xfrm flipH="1">
              <a:off x="5280045" y="4681311"/>
              <a:ext cx="427105" cy="1325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>
              <a:stCxn id="20" idx="3"/>
              <a:endCxn id="17" idx="7"/>
            </p:cNvCxnSpPr>
            <p:nvPr/>
          </p:nvCxnSpPr>
          <p:spPr bwMode="auto">
            <a:xfrm flipH="1" flipV="1">
              <a:off x="5898522" y="4681311"/>
              <a:ext cx="700402" cy="61768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>
              <a:stCxn id="20" idx="5"/>
              <a:endCxn id="16" idx="0"/>
            </p:cNvCxnSpPr>
            <p:nvPr/>
          </p:nvCxnSpPr>
          <p:spPr bwMode="auto">
            <a:xfrm flipV="1">
              <a:off x="6790296" y="4314188"/>
              <a:ext cx="375406" cy="98481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>
              <a:stCxn id="25" idx="4"/>
              <a:endCxn id="20" idx="1"/>
            </p:cNvCxnSpPr>
            <p:nvPr/>
          </p:nvCxnSpPr>
          <p:spPr bwMode="auto">
            <a:xfrm flipV="1">
              <a:off x="6373967" y="5490370"/>
              <a:ext cx="224957" cy="74330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>
              <a:stCxn id="24" idx="3"/>
              <a:endCxn id="20" idx="7"/>
            </p:cNvCxnSpPr>
            <p:nvPr/>
          </p:nvCxnSpPr>
          <p:spPr bwMode="auto">
            <a:xfrm flipH="1" flipV="1">
              <a:off x="6790296" y="5490370"/>
              <a:ext cx="877016" cy="14410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>
              <a:stCxn id="23" idx="1"/>
              <a:endCxn id="24" idx="5"/>
            </p:cNvCxnSpPr>
            <p:nvPr/>
          </p:nvCxnSpPr>
          <p:spPr bwMode="auto">
            <a:xfrm flipH="1">
              <a:off x="7858684" y="5248633"/>
              <a:ext cx="469959" cy="385838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>
              <a:stCxn id="24" idx="0"/>
              <a:endCxn id="26" idx="4"/>
            </p:cNvCxnSpPr>
            <p:nvPr/>
          </p:nvCxnSpPr>
          <p:spPr bwMode="auto">
            <a:xfrm flipH="1">
              <a:off x="7762998" y="5865478"/>
              <a:ext cx="0" cy="739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>
              <a:stCxn id="26" idx="1"/>
              <a:endCxn id="27" idx="4"/>
            </p:cNvCxnSpPr>
            <p:nvPr/>
          </p:nvCxnSpPr>
          <p:spPr bwMode="auto">
            <a:xfrm flipH="1">
              <a:off x="7469646" y="6170480"/>
              <a:ext cx="197666" cy="2400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>
              <a:stCxn id="26" idx="7"/>
              <a:endCxn id="28" idx="4"/>
            </p:cNvCxnSpPr>
            <p:nvPr/>
          </p:nvCxnSpPr>
          <p:spPr bwMode="auto">
            <a:xfrm>
              <a:off x="7858684" y="6170480"/>
              <a:ext cx="199293" cy="38734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6400"/>
            <a:ext cx="4673600" cy="3505200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759417" y="2279149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2709621" y="3834048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080580" y="4444702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208257" y="4310760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" name="Freeform 4"/>
          <p:cNvSpPr/>
          <p:nvPr/>
        </p:nvSpPr>
        <p:spPr>
          <a:xfrm>
            <a:off x="596096" y="2858788"/>
            <a:ext cx="2975734" cy="1979430"/>
          </a:xfrm>
          <a:custGeom>
            <a:avLst/>
            <a:gdLst>
              <a:gd name="connsiteX0" fmla="*/ 0 w 2975734"/>
              <a:gd name="connsiteY0" fmla="*/ 159 h 1979430"/>
              <a:gd name="connsiteX1" fmla="*/ 949124 w 2975734"/>
              <a:gd name="connsiteY1" fmla="*/ 63820 h 1979430"/>
              <a:gd name="connsiteX2" fmla="*/ 1932972 w 2975734"/>
              <a:gd name="connsiteY2" fmla="*/ 159 h 1979430"/>
              <a:gd name="connsiteX3" fmla="*/ 2361236 w 2975734"/>
              <a:gd name="connsiteY3" fmla="*/ 86969 h 1979430"/>
              <a:gd name="connsiteX4" fmla="*/ 2696901 w 2975734"/>
              <a:gd name="connsiteY4" fmla="*/ 387911 h 1979430"/>
              <a:gd name="connsiteX5" fmla="*/ 2916820 w 2975734"/>
              <a:gd name="connsiteY5" fmla="*/ 868260 h 1979430"/>
              <a:gd name="connsiteX6" fmla="*/ 2968907 w 2975734"/>
              <a:gd name="connsiteY6" fmla="*/ 1441207 h 1979430"/>
              <a:gd name="connsiteX7" fmla="*/ 2795286 w 2975734"/>
              <a:gd name="connsiteY7" fmla="*/ 1979430 h 19794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75734" h="1979430">
                <a:moveTo>
                  <a:pt x="0" y="159"/>
                </a:moveTo>
                <a:cubicBezTo>
                  <a:pt x="313481" y="31989"/>
                  <a:pt x="626962" y="63820"/>
                  <a:pt x="949124" y="63820"/>
                </a:cubicBezTo>
                <a:cubicBezTo>
                  <a:pt x="1271286" y="63820"/>
                  <a:pt x="1697620" y="-3699"/>
                  <a:pt x="1932972" y="159"/>
                </a:cubicBezTo>
                <a:cubicBezTo>
                  <a:pt x="2168324" y="4017"/>
                  <a:pt x="2233915" y="22344"/>
                  <a:pt x="2361236" y="86969"/>
                </a:cubicBezTo>
                <a:cubicBezTo>
                  <a:pt x="2488557" y="151594"/>
                  <a:pt x="2604304" y="257696"/>
                  <a:pt x="2696901" y="387911"/>
                </a:cubicBezTo>
                <a:cubicBezTo>
                  <a:pt x="2789498" y="518126"/>
                  <a:pt x="2871486" y="692711"/>
                  <a:pt x="2916820" y="868260"/>
                </a:cubicBezTo>
                <a:cubicBezTo>
                  <a:pt x="2962154" y="1043809"/>
                  <a:pt x="2989163" y="1256012"/>
                  <a:pt x="2968907" y="1441207"/>
                </a:cubicBezTo>
                <a:cubicBezTo>
                  <a:pt x="2948651" y="1626402"/>
                  <a:pt x="2823258" y="1886833"/>
                  <a:pt x="2795286" y="1979430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5"/>
          <p:cNvSpPr/>
          <p:nvPr/>
        </p:nvSpPr>
        <p:spPr>
          <a:xfrm>
            <a:off x="3028198" y="2812648"/>
            <a:ext cx="1184987" cy="2037144"/>
          </a:xfrm>
          <a:custGeom>
            <a:avLst/>
            <a:gdLst>
              <a:gd name="connsiteX0" fmla="*/ 1184987 w 1184987"/>
              <a:gd name="connsiteY0" fmla="*/ 0 h 2037144"/>
              <a:gd name="connsiteX1" fmla="*/ 1022941 w 1184987"/>
              <a:gd name="connsiteY1" fmla="*/ 5787 h 2037144"/>
              <a:gd name="connsiteX2" fmla="*/ 831959 w 1184987"/>
              <a:gd name="connsiteY2" fmla="*/ 34724 h 2037144"/>
              <a:gd name="connsiteX3" fmla="*/ 502080 w 1184987"/>
              <a:gd name="connsiteY3" fmla="*/ 179408 h 2037144"/>
              <a:gd name="connsiteX4" fmla="*/ 287949 w 1184987"/>
              <a:gd name="connsiteY4" fmla="*/ 434051 h 2037144"/>
              <a:gd name="connsiteX5" fmla="*/ 154840 w 1184987"/>
              <a:gd name="connsiteY5" fmla="*/ 659757 h 2037144"/>
              <a:gd name="connsiteX6" fmla="*/ 21731 w 1184987"/>
              <a:gd name="connsiteY6" fmla="*/ 1076446 h 2037144"/>
              <a:gd name="connsiteX7" fmla="*/ 15944 w 1184987"/>
              <a:gd name="connsiteY7" fmla="*/ 1614668 h 2037144"/>
              <a:gd name="connsiteX8" fmla="*/ 177989 w 1184987"/>
              <a:gd name="connsiteY8" fmla="*/ 2037144 h 203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4987" h="2037144">
                <a:moveTo>
                  <a:pt x="1184987" y="0"/>
                </a:moveTo>
                <a:cubicBezTo>
                  <a:pt x="1133383" y="0"/>
                  <a:pt x="1081779" y="0"/>
                  <a:pt x="1022941" y="5787"/>
                </a:cubicBezTo>
                <a:cubicBezTo>
                  <a:pt x="964103" y="11574"/>
                  <a:pt x="918769" y="5787"/>
                  <a:pt x="831959" y="34724"/>
                </a:cubicBezTo>
                <a:cubicBezTo>
                  <a:pt x="745149" y="63661"/>
                  <a:pt x="592748" y="112854"/>
                  <a:pt x="502080" y="179408"/>
                </a:cubicBezTo>
                <a:cubicBezTo>
                  <a:pt x="411412" y="245962"/>
                  <a:pt x="345822" y="353993"/>
                  <a:pt x="287949" y="434051"/>
                </a:cubicBezTo>
                <a:cubicBezTo>
                  <a:pt x="230076" y="514109"/>
                  <a:pt x="199210" y="552691"/>
                  <a:pt x="154840" y="659757"/>
                </a:cubicBezTo>
                <a:cubicBezTo>
                  <a:pt x="110470" y="766823"/>
                  <a:pt x="44880" y="917294"/>
                  <a:pt x="21731" y="1076446"/>
                </a:cubicBezTo>
                <a:cubicBezTo>
                  <a:pt x="-1418" y="1235598"/>
                  <a:pt x="-10099" y="1454552"/>
                  <a:pt x="15944" y="1614668"/>
                </a:cubicBezTo>
                <a:cubicBezTo>
                  <a:pt x="41987" y="1774784"/>
                  <a:pt x="177989" y="2037144"/>
                  <a:pt x="177989" y="2037144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596096" y="2372738"/>
            <a:ext cx="3611301" cy="289439"/>
          </a:xfrm>
          <a:custGeom>
            <a:avLst/>
            <a:gdLst>
              <a:gd name="connsiteX0" fmla="*/ 0 w 3611301"/>
              <a:gd name="connsiteY0" fmla="*/ 225778 h 289439"/>
              <a:gd name="connsiteX1" fmla="*/ 555585 w 3611301"/>
              <a:gd name="connsiteY1" fmla="*/ 196842 h 289439"/>
              <a:gd name="connsiteX2" fmla="*/ 978061 w 3611301"/>
              <a:gd name="connsiteY2" fmla="*/ 185267 h 289439"/>
              <a:gd name="connsiteX3" fmla="*/ 1429474 w 3611301"/>
              <a:gd name="connsiteY3" fmla="*/ 208416 h 289439"/>
              <a:gd name="connsiteX4" fmla="*/ 1990846 w 3611301"/>
              <a:gd name="connsiteY4" fmla="*/ 243140 h 289439"/>
              <a:gd name="connsiteX5" fmla="*/ 2118167 w 3611301"/>
              <a:gd name="connsiteY5" fmla="*/ 237353 h 289439"/>
              <a:gd name="connsiteX6" fmla="*/ 2459620 w 3611301"/>
              <a:gd name="connsiteY6" fmla="*/ 121606 h 289439"/>
              <a:gd name="connsiteX7" fmla="*/ 2679539 w 3611301"/>
              <a:gd name="connsiteY7" fmla="*/ 72 h 289439"/>
              <a:gd name="connsiteX8" fmla="*/ 2986269 w 3611301"/>
              <a:gd name="connsiteY8" fmla="*/ 138968 h 289439"/>
              <a:gd name="connsiteX9" fmla="*/ 3258274 w 3611301"/>
              <a:gd name="connsiteY9" fmla="*/ 260503 h 289439"/>
              <a:gd name="connsiteX10" fmla="*/ 3611301 w 3611301"/>
              <a:gd name="connsiteY10" fmla="*/ 289439 h 289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11301" h="289439">
                <a:moveTo>
                  <a:pt x="0" y="225778"/>
                </a:moveTo>
                <a:lnTo>
                  <a:pt x="555585" y="196842"/>
                </a:lnTo>
                <a:cubicBezTo>
                  <a:pt x="718595" y="190090"/>
                  <a:pt x="832413" y="183338"/>
                  <a:pt x="978061" y="185267"/>
                </a:cubicBezTo>
                <a:cubicBezTo>
                  <a:pt x="1123709" y="187196"/>
                  <a:pt x="1429474" y="208416"/>
                  <a:pt x="1429474" y="208416"/>
                </a:cubicBezTo>
                <a:lnTo>
                  <a:pt x="1990846" y="243140"/>
                </a:lnTo>
                <a:cubicBezTo>
                  <a:pt x="2105628" y="247963"/>
                  <a:pt x="2040038" y="257609"/>
                  <a:pt x="2118167" y="237353"/>
                </a:cubicBezTo>
                <a:cubicBezTo>
                  <a:pt x="2196296" y="217097"/>
                  <a:pt x="2366058" y="161153"/>
                  <a:pt x="2459620" y="121606"/>
                </a:cubicBezTo>
                <a:cubicBezTo>
                  <a:pt x="2553182" y="82059"/>
                  <a:pt x="2591764" y="-2822"/>
                  <a:pt x="2679539" y="72"/>
                </a:cubicBezTo>
                <a:cubicBezTo>
                  <a:pt x="2767314" y="2966"/>
                  <a:pt x="2986269" y="138968"/>
                  <a:pt x="2986269" y="138968"/>
                </a:cubicBezTo>
                <a:cubicBezTo>
                  <a:pt x="3082725" y="182373"/>
                  <a:pt x="3154102" y="235425"/>
                  <a:pt x="3258274" y="260503"/>
                </a:cubicBezTo>
                <a:cubicBezTo>
                  <a:pt x="3362446" y="285582"/>
                  <a:pt x="3611301" y="289439"/>
                  <a:pt x="3611301" y="289439"/>
                </a:cubicBez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795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  <p:bldP spid="55" grpId="0"/>
      <p:bldP spid="5" grpId="0" animBg="1"/>
      <p:bldP spid="56" grpId="0" animBg="1"/>
      <p:bldP spid="5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ngles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华文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Angles">
    <a:majorFont>
      <a:latin typeface="Franklin Gothic Medium"/>
      <a:ea typeface=""/>
      <a:cs typeface=""/>
      <a:font script="Jpan" typeface="HG創英角ｺﾞｼｯｸUB"/>
      <a:font script="Hang" typeface="돋움"/>
      <a:font script="Hans" typeface="微软雅黑"/>
      <a:font script="Hant" typeface="微軟正黑體"/>
      <a:font script="Arab" typeface="Tahoma"/>
      <a:font script="Hebr" typeface="Aharoni"/>
      <a:font script="Thai" typeface="LilyUPC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ajorFont>
    <a:minorFont>
      <a:latin typeface="Franklin Gothic Book"/>
      <a:ea typeface=""/>
      <a:cs typeface=""/>
      <a:font script="Jpan" typeface="ＭＳ Ｐゴシック"/>
      <a:font script="Hang" typeface="맑은 고딕"/>
      <a:font script="Hans" typeface="华文隶书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8245358</TotalTime>
  <Words>1966</Words>
  <Application>Microsoft Macintosh PowerPoint</Application>
  <PresentationFormat>On-screen Show (4:3)</PresentationFormat>
  <Paragraphs>526</Paragraphs>
  <Slides>65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4" baseType="lpstr">
      <vt:lpstr>Arial Black</vt:lpstr>
      <vt:lpstr>Calibri</vt:lpstr>
      <vt:lpstr>Franklin Gothic Book</vt:lpstr>
      <vt:lpstr>Franklin Gothic Book (Body)</vt:lpstr>
      <vt:lpstr>Franklin Gothic Medium</vt:lpstr>
      <vt:lpstr>Lucida Grande</vt:lpstr>
      <vt:lpstr>Times New Roman</vt:lpstr>
      <vt:lpstr>Arial</vt:lpstr>
      <vt:lpstr>Office Theme</vt:lpstr>
      <vt:lpstr>Motivation</vt:lpstr>
      <vt:lpstr>Motivation</vt:lpstr>
      <vt:lpstr>Challenges</vt:lpstr>
      <vt:lpstr>Background: Topology</vt:lpstr>
      <vt:lpstr>Background: Topology</vt:lpstr>
      <vt:lpstr>Background: Topology</vt:lpstr>
      <vt:lpstr>Background: Topology</vt:lpstr>
      <vt:lpstr>Background: Topology</vt:lpstr>
      <vt:lpstr>Background: Topology</vt:lpstr>
      <vt:lpstr>Background: Topology</vt:lpstr>
      <vt:lpstr>Background: Topology</vt:lpstr>
      <vt:lpstr>Background: Topology</vt:lpstr>
      <vt:lpstr>Background: Topology</vt:lpstr>
      <vt:lpstr>Background: Topology</vt:lpstr>
      <vt:lpstr>Background: Topology</vt:lpstr>
      <vt:lpstr>Background: Topology</vt:lpstr>
      <vt:lpstr>PowerPoint Presentation</vt:lpstr>
      <vt:lpstr>Explore: Candidate Generation</vt:lpstr>
      <vt:lpstr>Explore: Candidate Generation</vt:lpstr>
      <vt:lpstr>Explore: Candidate Generation</vt:lpstr>
      <vt:lpstr>Explore: State of the Art</vt:lpstr>
      <vt:lpstr>Explore: State of the Art</vt:lpstr>
      <vt:lpstr>Explore: State of the Art</vt:lpstr>
      <vt:lpstr>Explore: State of the Art</vt:lpstr>
      <vt:lpstr>Explore: State of the Art</vt:lpstr>
      <vt:lpstr>Explore: State of the Art</vt:lpstr>
      <vt:lpstr>Explore: State of the Art</vt:lpstr>
      <vt:lpstr>Explore: Proposed Solution</vt:lpstr>
      <vt:lpstr>Explore: Proposed Solution</vt:lpstr>
      <vt:lpstr>Explore: Proposed Solution</vt:lpstr>
      <vt:lpstr>Explore: Proposed Solution</vt:lpstr>
      <vt:lpstr>Explore: Proposed Solution</vt:lpstr>
      <vt:lpstr>Explore: Limit Surface Adaptive Sampling</vt:lpstr>
      <vt:lpstr>Explore: State of the Art</vt:lpstr>
      <vt:lpstr>Explore: Limit Surface Sampling: M1</vt:lpstr>
      <vt:lpstr>Explore: Limit Surface Sampling: M3</vt:lpstr>
      <vt:lpstr>Explore: Candidate Selection</vt:lpstr>
      <vt:lpstr>Explore: Proposed Solution</vt:lpstr>
      <vt:lpstr>Analyze: Sensitivity Analysis (SA)</vt:lpstr>
      <vt:lpstr>Analyze: Problem Statement</vt:lpstr>
      <vt:lpstr>Analyze: State of the Art</vt:lpstr>
      <vt:lpstr>Analyze: Partition-Based Regression</vt:lpstr>
      <vt:lpstr>Analyze: Partition-Based Regression</vt:lpstr>
      <vt:lpstr>Analyze: State of the Art</vt:lpstr>
      <vt:lpstr>Analyze: Proposed Solution</vt:lpstr>
      <vt:lpstr>Analyze: Proposed Solution</vt:lpstr>
      <vt:lpstr>Analyze: Morse-Smale Approximation Errors</vt:lpstr>
      <vt:lpstr>Analyze: State of the Art</vt:lpstr>
      <vt:lpstr>REDO</vt:lpstr>
      <vt:lpstr>Analyze: Proposed Solution</vt:lpstr>
      <vt:lpstr>Analyze: Proposed Solution</vt:lpstr>
      <vt:lpstr>Analyze: Proposed Solution</vt:lpstr>
      <vt:lpstr>Analyze: Proposed Solution</vt:lpstr>
      <vt:lpstr>Analyze</vt:lpstr>
      <vt:lpstr>Analyze</vt:lpstr>
      <vt:lpstr>PowerPoint Presentation</vt:lpstr>
      <vt:lpstr>Analyze</vt:lpstr>
      <vt:lpstr>Analyze</vt:lpstr>
      <vt:lpstr>Analyze</vt:lpstr>
      <vt:lpstr>Analyze: SA Results for Nuclear Fuel</vt:lpstr>
      <vt:lpstr>Timeline</vt:lpstr>
      <vt:lpstr>Timeline</vt:lpstr>
      <vt:lpstr>Timeline</vt:lpstr>
      <vt:lpstr>Timeline</vt:lpstr>
      <vt:lpstr>Timeline</vt:lpstr>
    </vt:vector>
  </TitlesOfParts>
  <Company>Idaho National Lab</Company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Topology in the Design and Analysis of Experiments</dc:title>
  <dc:creator>Daniel Maljovec</dc:creator>
  <cp:lastModifiedBy>Kristina Rodriguez</cp:lastModifiedBy>
  <cp:revision>225</cp:revision>
  <dcterms:created xsi:type="dcterms:W3CDTF">2016-04-07T22:36:29Z</dcterms:created>
  <dcterms:modified xsi:type="dcterms:W3CDTF">2016-08-19T01:31:18Z</dcterms:modified>
</cp:coreProperties>
</file>